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6" r:id="rId5"/>
    <p:sldId id="257" r:id="rId6"/>
    <p:sldId id="316" r:id="rId7"/>
    <p:sldId id="258" r:id="rId8"/>
    <p:sldId id="259" r:id="rId9"/>
    <p:sldId id="260" r:id="rId10"/>
    <p:sldId id="317" r:id="rId11"/>
    <p:sldId id="276" r:id="rId12"/>
    <p:sldId id="261" r:id="rId13"/>
    <p:sldId id="262" r:id="rId14"/>
    <p:sldId id="280" r:id="rId15"/>
    <p:sldId id="277" r:id="rId16"/>
    <p:sldId id="263" r:id="rId17"/>
    <p:sldId id="321" r:id="rId18"/>
    <p:sldId id="281" r:id="rId19"/>
    <p:sldId id="282" r:id="rId20"/>
    <p:sldId id="266" r:id="rId21"/>
    <p:sldId id="322" r:id="rId22"/>
    <p:sldId id="323" r:id="rId23"/>
    <p:sldId id="324" r:id="rId24"/>
    <p:sldId id="325" r:id="rId25"/>
    <p:sldId id="330" r:id="rId26"/>
    <p:sldId id="326" r:id="rId27"/>
    <p:sldId id="331" r:id="rId28"/>
    <p:sldId id="332" r:id="rId29"/>
    <p:sldId id="275" r:id="rId30"/>
    <p:sldId id="319" r:id="rId31"/>
    <p:sldId id="269" r:id="rId32"/>
    <p:sldId id="270" r:id="rId33"/>
    <p:sldId id="271" r:id="rId34"/>
    <p:sldId id="272" r:id="rId35"/>
    <p:sldId id="273" r:id="rId36"/>
    <p:sldId id="327" r:id="rId37"/>
    <p:sldId id="274" r:id="rId38"/>
    <p:sldId id="328" r:id="rId39"/>
    <p:sldId id="329" r:id="rId40"/>
    <p:sldId id="283" r:id="rId41"/>
    <p:sldId id="284" r:id="rId42"/>
    <p:sldId id="285" r:id="rId43"/>
    <p:sldId id="289" r:id="rId44"/>
    <p:sldId id="294" r:id="rId45"/>
    <p:sldId id="295" r:id="rId46"/>
    <p:sldId id="298" r:id="rId47"/>
    <p:sldId id="297" r:id="rId48"/>
    <p:sldId id="296" r:id="rId49"/>
    <p:sldId id="314" r:id="rId50"/>
    <p:sldId id="33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B4A1B2-4499-4DF5-9FF8-DFAF911771AC}" v="6010" dt="2024-06-18T07:51:12.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DDC2A-B01B-4154-8466-1281E60E3822}" type="doc">
      <dgm:prSet loTypeId="urn:microsoft.com/office/officeart/2005/8/layout/rings+Icon" loCatId="officeonline" qsTypeId="urn:microsoft.com/office/officeart/2005/8/quickstyle/3d3" qsCatId="3D" csTypeId="urn:microsoft.com/office/officeart/2005/8/colors/colorful5" csCatId="colorful" phldr="1"/>
      <dgm:spPr/>
    </dgm:pt>
    <dgm:pt modelId="{497A8284-FA81-457C-947A-13195821C602}">
      <dgm:prSet phldrT="[Text]"/>
      <dgm:spPr/>
      <dgm:t>
        <a:bodyPr/>
        <a:lstStyle/>
        <a:p>
          <a:r>
            <a:rPr lang="en-US" dirty="0"/>
            <a:t>What is Data Migration ?</a:t>
          </a:r>
          <a:endParaRPr lang="en-IN" dirty="0"/>
        </a:p>
      </dgm:t>
    </dgm:pt>
    <dgm:pt modelId="{7D9D4BE9-95CA-4990-8019-FFC4EAED6A0E}" type="parTrans" cxnId="{D4DCB109-8287-4CD2-AC2C-02E090D72703}">
      <dgm:prSet/>
      <dgm:spPr/>
      <dgm:t>
        <a:bodyPr/>
        <a:lstStyle/>
        <a:p>
          <a:endParaRPr lang="en-IN"/>
        </a:p>
      </dgm:t>
    </dgm:pt>
    <dgm:pt modelId="{58B8CB86-202F-4BEB-AAA0-8704A8E4237B}" type="sibTrans" cxnId="{D4DCB109-8287-4CD2-AC2C-02E090D72703}">
      <dgm:prSet/>
      <dgm:spPr/>
      <dgm:t>
        <a:bodyPr/>
        <a:lstStyle/>
        <a:p>
          <a:endParaRPr lang="en-IN"/>
        </a:p>
      </dgm:t>
    </dgm:pt>
    <dgm:pt modelId="{5CF964F2-B309-407F-B2A0-D20DF37D34E4}">
      <dgm:prSet phldrT="[Text]"/>
      <dgm:spPr/>
      <dgm:t>
        <a:bodyPr/>
        <a:lstStyle/>
        <a:p>
          <a:r>
            <a:rPr lang="en-US" dirty="0"/>
            <a:t>Process of changing data  from older versions to TallyPrime. 3x</a:t>
          </a:r>
          <a:endParaRPr lang="en-IN" dirty="0"/>
        </a:p>
      </dgm:t>
    </dgm:pt>
    <dgm:pt modelId="{B9D7E4E6-A6B9-4D2D-88C4-6F42040952D7}" type="parTrans" cxnId="{2F69FD6D-8D45-4FAF-AEEB-CC2F4BDE9A99}">
      <dgm:prSet/>
      <dgm:spPr/>
      <dgm:t>
        <a:bodyPr/>
        <a:lstStyle/>
        <a:p>
          <a:endParaRPr lang="en-IN"/>
        </a:p>
      </dgm:t>
    </dgm:pt>
    <dgm:pt modelId="{E94BF8D7-F555-4E27-82CD-EEFB6CAEAE6E}" type="sibTrans" cxnId="{2F69FD6D-8D45-4FAF-AEEB-CC2F4BDE9A99}">
      <dgm:prSet/>
      <dgm:spPr/>
      <dgm:t>
        <a:bodyPr/>
        <a:lstStyle/>
        <a:p>
          <a:endParaRPr lang="en-IN"/>
        </a:p>
      </dgm:t>
    </dgm:pt>
    <dgm:pt modelId="{CE4FAAF7-2A37-474F-93BC-0A05E409BA42}">
      <dgm:prSet phldrT="[Text]"/>
      <dgm:spPr/>
      <dgm:t>
        <a:bodyPr/>
        <a:lstStyle/>
        <a:p>
          <a:r>
            <a:rPr lang="en-US" dirty="0"/>
            <a:t>Why is Data Migration required ?</a:t>
          </a:r>
          <a:endParaRPr lang="en-IN" dirty="0"/>
        </a:p>
      </dgm:t>
    </dgm:pt>
    <dgm:pt modelId="{7E88DEA2-6E0E-4DD5-9C29-17DE1A480341}" type="parTrans" cxnId="{048F279D-4A71-4FC6-AC89-7ADED943E099}">
      <dgm:prSet/>
      <dgm:spPr/>
      <dgm:t>
        <a:bodyPr/>
        <a:lstStyle/>
        <a:p>
          <a:endParaRPr lang="en-IN"/>
        </a:p>
      </dgm:t>
    </dgm:pt>
    <dgm:pt modelId="{1D96DFB9-2B4B-4902-B0F5-F886C322762A}" type="sibTrans" cxnId="{048F279D-4A71-4FC6-AC89-7ADED943E099}">
      <dgm:prSet/>
      <dgm:spPr/>
      <dgm:t>
        <a:bodyPr/>
        <a:lstStyle/>
        <a:p>
          <a:endParaRPr lang="en-IN"/>
        </a:p>
      </dgm:t>
    </dgm:pt>
    <dgm:pt modelId="{093213AF-210B-42A4-A631-5EBC92A5B096}">
      <dgm:prSet phldrT="[Text]"/>
      <dgm:spPr/>
      <dgm:t>
        <a:bodyPr/>
        <a:lstStyle/>
        <a:p>
          <a:pPr>
            <a:lnSpc>
              <a:spcPct val="100000"/>
            </a:lnSpc>
          </a:pPr>
          <a:r>
            <a:rPr lang="en-US" dirty="0"/>
            <a:t> Compatibility of using earlier version/release data in TallyPrime latest release </a:t>
          </a:r>
          <a:endParaRPr lang="en-IN" dirty="0"/>
        </a:p>
      </dgm:t>
    </dgm:pt>
    <dgm:pt modelId="{767209E6-1FC5-44B8-B799-B66FAC4D7F15}" type="parTrans" cxnId="{5C2D171C-B4BA-4A7D-BB4F-1151D9E75A63}">
      <dgm:prSet/>
      <dgm:spPr/>
      <dgm:t>
        <a:bodyPr/>
        <a:lstStyle/>
        <a:p>
          <a:endParaRPr lang="en-IN"/>
        </a:p>
      </dgm:t>
    </dgm:pt>
    <dgm:pt modelId="{40071F78-07B1-419B-9D55-2B021A653B24}" type="sibTrans" cxnId="{5C2D171C-B4BA-4A7D-BB4F-1151D9E75A63}">
      <dgm:prSet/>
      <dgm:spPr/>
      <dgm:t>
        <a:bodyPr/>
        <a:lstStyle/>
        <a:p>
          <a:endParaRPr lang="en-IN"/>
        </a:p>
      </dgm:t>
    </dgm:pt>
    <dgm:pt modelId="{44943EE6-7CC5-4730-AF01-5A56B1598605}" type="pres">
      <dgm:prSet presAssocID="{633DDC2A-B01B-4154-8466-1281E60E3822}" presName="Name0" presStyleCnt="0">
        <dgm:presLayoutVars>
          <dgm:chMax val="7"/>
          <dgm:dir/>
          <dgm:resizeHandles val="exact"/>
        </dgm:presLayoutVars>
      </dgm:prSet>
      <dgm:spPr/>
    </dgm:pt>
    <dgm:pt modelId="{FE8D9864-1A40-4A52-8BE9-00D41D7CE8F9}" type="pres">
      <dgm:prSet presAssocID="{633DDC2A-B01B-4154-8466-1281E60E3822}" presName="ellipse1" presStyleLbl="vennNode1" presStyleIdx="0" presStyleCnt="4">
        <dgm:presLayoutVars>
          <dgm:bulletEnabled val="1"/>
        </dgm:presLayoutVars>
      </dgm:prSet>
      <dgm:spPr/>
    </dgm:pt>
    <dgm:pt modelId="{055E7E46-7165-45D2-87A8-C116841E5689}" type="pres">
      <dgm:prSet presAssocID="{633DDC2A-B01B-4154-8466-1281E60E3822}" presName="ellipse2" presStyleLbl="vennNode1" presStyleIdx="1" presStyleCnt="4">
        <dgm:presLayoutVars>
          <dgm:bulletEnabled val="1"/>
        </dgm:presLayoutVars>
      </dgm:prSet>
      <dgm:spPr/>
    </dgm:pt>
    <dgm:pt modelId="{FCEF444F-3045-4D0F-B566-2DFC960E1A57}" type="pres">
      <dgm:prSet presAssocID="{633DDC2A-B01B-4154-8466-1281E60E3822}" presName="ellipse3" presStyleLbl="vennNode1" presStyleIdx="2" presStyleCnt="4">
        <dgm:presLayoutVars>
          <dgm:bulletEnabled val="1"/>
        </dgm:presLayoutVars>
      </dgm:prSet>
      <dgm:spPr/>
    </dgm:pt>
    <dgm:pt modelId="{AFD2615D-5E95-4F39-B65E-203B22F1B32B}" type="pres">
      <dgm:prSet presAssocID="{633DDC2A-B01B-4154-8466-1281E60E3822}" presName="ellipse4" presStyleLbl="vennNode1" presStyleIdx="3" presStyleCnt="4">
        <dgm:presLayoutVars>
          <dgm:bulletEnabled val="1"/>
        </dgm:presLayoutVars>
      </dgm:prSet>
      <dgm:spPr/>
    </dgm:pt>
  </dgm:ptLst>
  <dgm:cxnLst>
    <dgm:cxn modelId="{D4DCB109-8287-4CD2-AC2C-02E090D72703}" srcId="{633DDC2A-B01B-4154-8466-1281E60E3822}" destId="{497A8284-FA81-457C-947A-13195821C602}" srcOrd="0" destOrd="0" parTransId="{7D9D4BE9-95CA-4990-8019-FFC4EAED6A0E}" sibTransId="{58B8CB86-202F-4BEB-AAA0-8704A8E4237B}"/>
    <dgm:cxn modelId="{775CA415-7E5D-44BD-A554-236FF448E38B}" type="presOf" srcId="{093213AF-210B-42A4-A631-5EBC92A5B096}" destId="{AFD2615D-5E95-4F39-B65E-203B22F1B32B}" srcOrd="0" destOrd="0" presId="urn:microsoft.com/office/officeart/2005/8/layout/rings+Icon"/>
    <dgm:cxn modelId="{5C2D171C-B4BA-4A7D-BB4F-1151D9E75A63}" srcId="{633DDC2A-B01B-4154-8466-1281E60E3822}" destId="{093213AF-210B-42A4-A631-5EBC92A5B096}" srcOrd="3" destOrd="0" parTransId="{767209E6-1FC5-44B8-B799-B66FAC4D7F15}" sibTransId="{40071F78-07B1-419B-9D55-2B021A653B24}"/>
    <dgm:cxn modelId="{D0AD2D1D-DDD6-4AD1-B83C-5667D781338B}" type="presOf" srcId="{497A8284-FA81-457C-947A-13195821C602}" destId="{FE8D9864-1A40-4A52-8BE9-00D41D7CE8F9}" srcOrd="0" destOrd="0" presId="urn:microsoft.com/office/officeart/2005/8/layout/rings+Icon"/>
    <dgm:cxn modelId="{E3BF8A1F-0DBF-4CFA-A80B-CD2CECE2BB50}" type="presOf" srcId="{CE4FAAF7-2A37-474F-93BC-0A05E409BA42}" destId="{FCEF444F-3045-4D0F-B566-2DFC960E1A57}" srcOrd="0" destOrd="0" presId="urn:microsoft.com/office/officeart/2005/8/layout/rings+Icon"/>
    <dgm:cxn modelId="{D0CDFA2D-EB54-42B7-A826-19959E97180E}" type="presOf" srcId="{5CF964F2-B309-407F-B2A0-D20DF37D34E4}" destId="{055E7E46-7165-45D2-87A8-C116841E5689}" srcOrd="0" destOrd="0" presId="urn:microsoft.com/office/officeart/2005/8/layout/rings+Icon"/>
    <dgm:cxn modelId="{2F69FD6D-8D45-4FAF-AEEB-CC2F4BDE9A99}" srcId="{633DDC2A-B01B-4154-8466-1281E60E3822}" destId="{5CF964F2-B309-407F-B2A0-D20DF37D34E4}" srcOrd="1" destOrd="0" parTransId="{B9D7E4E6-A6B9-4D2D-88C4-6F42040952D7}" sibTransId="{E94BF8D7-F555-4E27-82CD-EEFB6CAEAE6E}"/>
    <dgm:cxn modelId="{048F279D-4A71-4FC6-AC89-7ADED943E099}" srcId="{633DDC2A-B01B-4154-8466-1281E60E3822}" destId="{CE4FAAF7-2A37-474F-93BC-0A05E409BA42}" srcOrd="2" destOrd="0" parTransId="{7E88DEA2-6E0E-4DD5-9C29-17DE1A480341}" sibTransId="{1D96DFB9-2B4B-4902-B0F5-F886C322762A}"/>
    <dgm:cxn modelId="{D10301F1-59B0-4F90-8252-1919E4E0DFA9}" type="presOf" srcId="{633DDC2A-B01B-4154-8466-1281E60E3822}" destId="{44943EE6-7CC5-4730-AF01-5A56B1598605}" srcOrd="0" destOrd="0" presId="urn:microsoft.com/office/officeart/2005/8/layout/rings+Icon"/>
    <dgm:cxn modelId="{9DAF2D74-145F-4AB5-A38D-19819F832317}" type="presParOf" srcId="{44943EE6-7CC5-4730-AF01-5A56B1598605}" destId="{FE8D9864-1A40-4A52-8BE9-00D41D7CE8F9}" srcOrd="0" destOrd="0" presId="urn:microsoft.com/office/officeart/2005/8/layout/rings+Icon"/>
    <dgm:cxn modelId="{6608B176-9E1E-47A0-B342-8180E050D597}" type="presParOf" srcId="{44943EE6-7CC5-4730-AF01-5A56B1598605}" destId="{055E7E46-7165-45D2-87A8-C116841E5689}" srcOrd="1" destOrd="0" presId="urn:microsoft.com/office/officeart/2005/8/layout/rings+Icon"/>
    <dgm:cxn modelId="{47766756-8734-4F31-A277-1F465B6CC412}" type="presParOf" srcId="{44943EE6-7CC5-4730-AF01-5A56B1598605}" destId="{FCEF444F-3045-4D0F-B566-2DFC960E1A57}" srcOrd="2" destOrd="0" presId="urn:microsoft.com/office/officeart/2005/8/layout/rings+Icon"/>
    <dgm:cxn modelId="{FB3C99E3-90E9-42C1-A70B-58BD7C423734}" type="presParOf" srcId="{44943EE6-7CC5-4730-AF01-5A56B1598605}" destId="{AFD2615D-5E95-4F39-B65E-203B22F1B32B}" srcOrd="3"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9ECB91-9521-450D-86C1-B455947CB426}" type="doc">
      <dgm:prSet loTypeId="urn:microsoft.com/office/officeart/2005/8/layout/list1" loCatId="list" qsTypeId="urn:microsoft.com/office/officeart/2005/8/quickstyle/3d3" qsCatId="3D" csTypeId="urn:microsoft.com/office/officeart/2005/8/colors/accent1_3" csCatId="accent1" phldr="1"/>
      <dgm:spPr/>
      <dgm:t>
        <a:bodyPr/>
        <a:lstStyle/>
        <a:p>
          <a:endParaRPr lang="en-IN"/>
        </a:p>
      </dgm:t>
    </dgm:pt>
    <dgm:pt modelId="{53EBFDB8-CD3C-4F50-B459-27348493ABB7}">
      <dgm:prSet phldrT="[Text]"/>
      <dgm:spPr/>
      <dgm:t>
        <a:bodyPr/>
        <a:lstStyle/>
        <a:p>
          <a:r>
            <a:rPr lang="en-IN" dirty="0"/>
            <a:t> From 6.3/7.2 to TallyPrime 3.0/4.1</a:t>
          </a:r>
        </a:p>
      </dgm:t>
    </dgm:pt>
    <dgm:pt modelId="{8869A172-F5D3-4C97-B7EC-324401627840}" type="parTrans" cxnId="{E63A24B1-AE84-45A0-AE1E-3AE38BBC749C}">
      <dgm:prSet/>
      <dgm:spPr/>
      <dgm:t>
        <a:bodyPr/>
        <a:lstStyle/>
        <a:p>
          <a:endParaRPr lang="en-IN"/>
        </a:p>
      </dgm:t>
    </dgm:pt>
    <dgm:pt modelId="{C621233B-7B99-4657-BA5B-CB9D3C6826BE}" type="sibTrans" cxnId="{E63A24B1-AE84-45A0-AE1E-3AE38BBC749C}">
      <dgm:prSet/>
      <dgm:spPr/>
      <dgm:t>
        <a:bodyPr/>
        <a:lstStyle/>
        <a:p>
          <a:endParaRPr lang="en-IN"/>
        </a:p>
      </dgm:t>
    </dgm:pt>
    <dgm:pt modelId="{7694C463-E279-4D38-BE46-D6841857E6F9}">
      <dgm:prSet phldrT="[Text]"/>
      <dgm:spPr/>
      <dgm:t>
        <a:bodyPr/>
        <a:lstStyle/>
        <a:p>
          <a:r>
            <a:rPr lang="en-IN" dirty="0"/>
            <a:t>From Tally9/ERP to TallyPrime 3.0/4.1</a:t>
          </a:r>
        </a:p>
      </dgm:t>
    </dgm:pt>
    <dgm:pt modelId="{9B1D7652-0273-44E3-A9C3-4C4507E9834F}" type="parTrans" cxnId="{D57E0769-7050-49BF-8D7E-0AFD2B63BDFC}">
      <dgm:prSet/>
      <dgm:spPr/>
      <dgm:t>
        <a:bodyPr/>
        <a:lstStyle/>
        <a:p>
          <a:endParaRPr lang="en-IN"/>
        </a:p>
      </dgm:t>
    </dgm:pt>
    <dgm:pt modelId="{16BC47DB-0967-40FD-8475-420822E22DD5}" type="sibTrans" cxnId="{D57E0769-7050-49BF-8D7E-0AFD2B63BDFC}">
      <dgm:prSet/>
      <dgm:spPr/>
      <dgm:t>
        <a:bodyPr/>
        <a:lstStyle/>
        <a:p>
          <a:endParaRPr lang="en-IN"/>
        </a:p>
      </dgm:t>
    </dgm:pt>
    <dgm:pt modelId="{1642B001-1995-40C4-8B15-C39C13875312}">
      <dgm:prSet phldrT="[Text]"/>
      <dgm:spPr/>
      <dgm:t>
        <a:bodyPr/>
        <a:lstStyle/>
        <a:p>
          <a:r>
            <a:rPr lang="en-IN" dirty="0"/>
            <a:t>TallyPrime Rel  1.0 till 2.1 to 3.0 and above</a:t>
          </a:r>
        </a:p>
      </dgm:t>
    </dgm:pt>
    <dgm:pt modelId="{D0DD3E38-E661-4046-A0C3-AD493E7A538B}" type="parTrans" cxnId="{70716E0D-C634-491B-8CBF-599F0661FC66}">
      <dgm:prSet/>
      <dgm:spPr/>
      <dgm:t>
        <a:bodyPr/>
        <a:lstStyle/>
        <a:p>
          <a:endParaRPr lang="en-IN"/>
        </a:p>
      </dgm:t>
    </dgm:pt>
    <dgm:pt modelId="{B40EEF95-E27B-49A6-91B0-62E17D005EE8}" type="sibTrans" cxnId="{70716E0D-C634-491B-8CBF-599F0661FC66}">
      <dgm:prSet/>
      <dgm:spPr/>
      <dgm:t>
        <a:bodyPr/>
        <a:lstStyle/>
        <a:p>
          <a:endParaRPr lang="en-IN"/>
        </a:p>
      </dgm:t>
    </dgm:pt>
    <dgm:pt modelId="{014F7B6F-C828-4B22-906B-42001D5F9551}">
      <dgm:prSet phldrT="[Text]"/>
      <dgm:spPr/>
      <dgm:t>
        <a:bodyPr/>
        <a:lstStyle/>
        <a:p>
          <a:r>
            <a:rPr lang="en-IN" dirty="0"/>
            <a:t>Data Migration using Tally72 Migration tool   </a:t>
          </a:r>
        </a:p>
      </dgm:t>
    </dgm:pt>
    <dgm:pt modelId="{899D2F25-40E1-4469-901A-3C80E8410289}" type="parTrans" cxnId="{AD964AFF-7FFA-4F30-84A0-8C0D817CE515}">
      <dgm:prSet/>
      <dgm:spPr/>
      <dgm:t>
        <a:bodyPr/>
        <a:lstStyle/>
        <a:p>
          <a:endParaRPr lang="en-IN"/>
        </a:p>
      </dgm:t>
    </dgm:pt>
    <dgm:pt modelId="{7B41000D-FE93-4728-A64C-567BE4D88BD1}" type="sibTrans" cxnId="{AD964AFF-7FFA-4F30-84A0-8C0D817CE515}">
      <dgm:prSet/>
      <dgm:spPr/>
      <dgm:t>
        <a:bodyPr/>
        <a:lstStyle/>
        <a:p>
          <a:endParaRPr lang="en-IN"/>
        </a:p>
      </dgm:t>
    </dgm:pt>
    <dgm:pt modelId="{7E24D94C-68A2-4231-A78A-8BAAE9AF5C87}">
      <dgm:prSet phldrT="[Text]"/>
      <dgm:spPr/>
      <dgm:t>
        <a:bodyPr/>
        <a:lstStyle/>
        <a:p>
          <a:r>
            <a:rPr lang="en-IN" dirty="0"/>
            <a:t>From  Tally9/ERP to TallyPrime 3.0 and above   </a:t>
          </a:r>
        </a:p>
      </dgm:t>
    </dgm:pt>
    <dgm:pt modelId="{59A22158-F3DB-4582-8A92-C205D3A4D8A7}" type="parTrans" cxnId="{112093EB-D116-4479-93E7-5E94DB36E10D}">
      <dgm:prSet/>
      <dgm:spPr/>
      <dgm:t>
        <a:bodyPr/>
        <a:lstStyle/>
        <a:p>
          <a:endParaRPr lang="en-IN"/>
        </a:p>
      </dgm:t>
    </dgm:pt>
    <dgm:pt modelId="{B435F5F9-D58F-4F9C-A113-2B87C653AB09}" type="sibTrans" cxnId="{112093EB-D116-4479-93E7-5E94DB36E10D}">
      <dgm:prSet/>
      <dgm:spPr/>
      <dgm:t>
        <a:bodyPr/>
        <a:lstStyle/>
        <a:p>
          <a:endParaRPr lang="en-IN"/>
        </a:p>
      </dgm:t>
    </dgm:pt>
    <dgm:pt modelId="{8F1080CC-3CA1-4660-97FF-F7D29DDA1A39}">
      <dgm:prSet phldrT="[Text]"/>
      <dgm:spPr/>
      <dgm:t>
        <a:bodyPr/>
        <a:lstStyle/>
        <a:p>
          <a:r>
            <a:rPr lang="en-IN" dirty="0"/>
            <a:t> From ERP to TallyPrime 3.0/4.1</a:t>
          </a:r>
        </a:p>
      </dgm:t>
    </dgm:pt>
    <dgm:pt modelId="{9165CCD2-1CF4-46C7-9E36-A2031360FA52}" type="sibTrans" cxnId="{E950A93B-B789-4058-80CD-9E832AFC9CAE}">
      <dgm:prSet/>
      <dgm:spPr/>
      <dgm:t>
        <a:bodyPr/>
        <a:lstStyle/>
        <a:p>
          <a:endParaRPr lang="en-IN"/>
        </a:p>
      </dgm:t>
    </dgm:pt>
    <dgm:pt modelId="{58F0B928-DB55-4196-A282-2D763E97600A}" type="parTrans" cxnId="{E950A93B-B789-4058-80CD-9E832AFC9CAE}">
      <dgm:prSet/>
      <dgm:spPr/>
      <dgm:t>
        <a:bodyPr/>
        <a:lstStyle/>
        <a:p>
          <a:endParaRPr lang="en-IN"/>
        </a:p>
      </dgm:t>
    </dgm:pt>
    <dgm:pt modelId="{9ABD0EE1-E9B4-4954-81F6-D7172F61ADBD}" type="pres">
      <dgm:prSet presAssocID="{F69ECB91-9521-450D-86C1-B455947CB426}" presName="linear" presStyleCnt="0">
        <dgm:presLayoutVars>
          <dgm:dir/>
          <dgm:animLvl val="lvl"/>
          <dgm:resizeHandles val="exact"/>
        </dgm:presLayoutVars>
      </dgm:prSet>
      <dgm:spPr/>
    </dgm:pt>
    <dgm:pt modelId="{925054CE-B4C8-420D-B4C5-0DE43CC64F82}" type="pres">
      <dgm:prSet presAssocID="{53EBFDB8-CD3C-4F50-B459-27348493ABB7}" presName="parentLin" presStyleCnt="0"/>
      <dgm:spPr/>
    </dgm:pt>
    <dgm:pt modelId="{F6FF1F8F-AD1B-412B-9B11-1A8D277422C2}" type="pres">
      <dgm:prSet presAssocID="{53EBFDB8-CD3C-4F50-B459-27348493ABB7}" presName="parentLeftMargin" presStyleLbl="node1" presStyleIdx="0" presStyleCnt="3"/>
      <dgm:spPr/>
    </dgm:pt>
    <dgm:pt modelId="{D9F933F5-FD66-486B-8269-883EA57D7284}" type="pres">
      <dgm:prSet presAssocID="{53EBFDB8-CD3C-4F50-B459-27348493ABB7}" presName="parentText" presStyleLbl="node1" presStyleIdx="0" presStyleCnt="3">
        <dgm:presLayoutVars>
          <dgm:chMax val="0"/>
          <dgm:bulletEnabled val="1"/>
        </dgm:presLayoutVars>
      </dgm:prSet>
      <dgm:spPr/>
    </dgm:pt>
    <dgm:pt modelId="{8C6C2237-5344-432A-A139-9C5010151260}" type="pres">
      <dgm:prSet presAssocID="{53EBFDB8-CD3C-4F50-B459-27348493ABB7}" presName="negativeSpace" presStyleCnt="0"/>
      <dgm:spPr/>
    </dgm:pt>
    <dgm:pt modelId="{A31D607C-0588-404B-8ABE-FA9951854A39}" type="pres">
      <dgm:prSet presAssocID="{53EBFDB8-CD3C-4F50-B459-27348493ABB7}" presName="childText" presStyleLbl="conFgAcc1" presStyleIdx="0" presStyleCnt="3" custLinFactNeighborY="7526">
        <dgm:presLayoutVars>
          <dgm:bulletEnabled val="1"/>
        </dgm:presLayoutVars>
      </dgm:prSet>
      <dgm:spPr/>
    </dgm:pt>
    <dgm:pt modelId="{5D1A13BB-D318-4101-ADBA-A5B9EF14DDA1}" type="pres">
      <dgm:prSet presAssocID="{C621233B-7B99-4657-BA5B-CB9D3C6826BE}" presName="spaceBetweenRectangles" presStyleCnt="0"/>
      <dgm:spPr/>
    </dgm:pt>
    <dgm:pt modelId="{E4CFD91C-C234-4E51-A46E-429850682101}" type="pres">
      <dgm:prSet presAssocID="{7694C463-E279-4D38-BE46-D6841857E6F9}" presName="parentLin" presStyleCnt="0"/>
      <dgm:spPr/>
    </dgm:pt>
    <dgm:pt modelId="{FDE0C42E-40C7-4103-A900-F8FAD3FDD855}" type="pres">
      <dgm:prSet presAssocID="{7694C463-E279-4D38-BE46-D6841857E6F9}" presName="parentLeftMargin" presStyleLbl="node1" presStyleIdx="0" presStyleCnt="3"/>
      <dgm:spPr/>
    </dgm:pt>
    <dgm:pt modelId="{90D89BA5-7F2F-4A7E-A131-DFA1E5EE4DFA}" type="pres">
      <dgm:prSet presAssocID="{7694C463-E279-4D38-BE46-D6841857E6F9}" presName="parentText" presStyleLbl="node1" presStyleIdx="1" presStyleCnt="3">
        <dgm:presLayoutVars>
          <dgm:chMax val="0"/>
          <dgm:bulletEnabled val="1"/>
        </dgm:presLayoutVars>
      </dgm:prSet>
      <dgm:spPr/>
    </dgm:pt>
    <dgm:pt modelId="{1B560570-3A88-4504-85FC-DF60725949BC}" type="pres">
      <dgm:prSet presAssocID="{7694C463-E279-4D38-BE46-D6841857E6F9}" presName="negativeSpace" presStyleCnt="0"/>
      <dgm:spPr/>
    </dgm:pt>
    <dgm:pt modelId="{218C68CD-4F00-4853-9626-86298519CBE7}" type="pres">
      <dgm:prSet presAssocID="{7694C463-E279-4D38-BE46-D6841857E6F9}" presName="childText" presStyleLbl="conFgAcc1" presStyleIdx="1" presStyleCnt="3">
        <dgm:presLayoutVars>
          <dgm:bulletEnabled val="1"/>
        </dgm:presLayoutVars>
      </dgm:prSet>
      <dgm:spPr/>
    </dgm:pt>
    <dgm:pt modelId="{C9628565-3EFF-46C9-9B42-50344DC2236B}" type="pres">
      <dgm:prSet presAssocID="{16BC47DB-0967-40FD-8475-420822E22DD5}" presName="spaceBetweenRectangles" presStyleCnt="0"/>
      <dgm:spPr/>
    </dgm:pt>
    <dgm:pt modelId="{27B143C7-74AB-4BE5-BCE5-6B54BEBBACB4}" type="pres">
      <dgm:prSet presAssocID="{1642B001-1995-40C4-8B15-C39C13875312}" presName="parentLin" presStyleCnt="0"/>
      <dgm:spPr/>
    </dgm:pt>
    <dgm:pt modelId="{BA5895C0-B101-4472-BBF4-89DE286178A7}" type="pres">
      <dgm:prSet presAssocID="{1642B001-1995-40C4-8B15-C39C13875312}" presName="parentLeftMargin" presStyleLbl="node1" presStyleIdx="1" presStyleCnt="3"/>
      <dgm:spPr/>
    </dgm:pt>
    <dgm:pt modelId="{3E0BB2B0-BA7D-4D20-ADC7-BEC7A2F979B3}" type="pres">
      <dgm:prSet presAssocID="{1642B001-1995-40C4-8B15-C39C13875312}" presName="parentText" presStyleLbl="node1" presStyleIdx="2" presStyleCnt="3">
        <dgm:presLayoutVars>
          <dgm:chMax val="0"/>
          <dgm:bulletEnabled val="1"/>
        </dgm:presLayoutVars>
      </dgm:prSet>
      <dgm:spPr/>
    </dgm:pt>
    <dgm:pt modelId="{DAA5922C-A007-4492-919B-16BA65E8BB7C}" type="pres">
      <dgm:prSet presAssocID="{1642B001-1995-40C4-8B15-C39C13875312}" presName="negativeSpace" presStyleCnt="0"/>
      <dgm:spPr/>
    </dgm:pt>
    <dgm:pt modelId="{69EC5273-7ED5-4735-9CF7-AA708E305567}" type="pres">
      <dgm:prSet presAssocID="{1642B001-1995-40C4-8B15-C39C13875312}" presName="childText" presStyleLbl="conFgAcc1" presStyleIdx="2" presStyleCnt="3">
        <dgm:presLayoutVars>
          <dgm:bulletEnabled val="1"/>
        </dgm:presLayoutVars>
      </dgm:prSet>
      <dgm:spPr/>
    </dgm:pt>
  </dgm:ptLst>
  <dgm:cxnLst>
    <dgm:cxn modelId="{DAAABA03-1210-4A68-B269-1B239B40F652}" type="presOf" srcId="{014F7B6F-C828-4B22-906B-42001D5F9551}" destId="{A31D607C-0588-404B-8ABE-FA9951854A39}" srcOrd="0" destOrd="0" presId="urn:microsoft.com/office/officeart/2005/8/layout/list1"/>
    <dgm:cxn modelId="{5FB4F205-40B8-455C-885D-87AD1BD471A9}" type="presOf" srcId="{1642B001-1995-40C4-8B15-C39C13875312}" destId="{BA5895C0-B101-4472-BBF4-89DE286178A7}" srcOrd="0" destOrd="0" presId="urn:microsoft.com/office/officeart/2005/8/layout/list1"/>
    <dgm:cxn modelId="{70716E0D-C634-491B-8CBF-599F0661FC66}" srcId="{F69ECB91-9521-450D-86C1-B455947CB426}" destId="{1642B001-1995-40C4-8B15-C39C13875312}" srcOrd="2" destOrd="0" parTransId="{D0DD3E38-E661-4046-A0C3-AD493E7A538B}" sibTransId="{B40EEF95-E27B-49A6-91B0-62E17D005EE8}"/>
    <dgm:cxn modelId="{3465BA34-3E51-4ACA-8E4D-F23C868197AF}" type="presOf" srcId="{7694C463-E279-4D38-BE46-D6841857E6F9}" destId="{90D89BA5-7F2F-4A7E-A131-DFA1E5EE4DFA}" srcOrd="1" destOrd="0" presId="urn:microsoft.com/office/officeart/2005/8/layout/list1"/>
    <dgm:cxn modelId="{E950A93B-B789-4058-80CD-9E832AFC9CAE}" srcId="{53EBFDB8-CD3C-4F50-B459-27348493ABB7}" destId="{8F1080CC-3CA1-4660-97FF-F7D29DDA1A39}" srcOrd="1" destOrd="0" parTransId="{58F0B928-DB55-4196-A282-2D763E97600A}" sibTransId="{9165CCD2-1CF4-46C7-9E36-A2031360FA52}"/>
    <dgm:cxn modelId="{9D21E63F-0E8B-4030-94C3-3529D624AD15}" type="presOf" srcId="{1642B001-1995-40C4-8B15-C39C13875312}" destId="{3E0BB2B0-BA7D-4D20-ADC7-BEC7A2F979B3}" srcOrd="1" destOrd="0" presId="urn:microsoft.com/office/officeart/2005/8/layout/list1"/>
    <dgm:cxn modelId="{D57E0769-7050-49BF-8D7E-0AFD2B63BDFC}" srcId="{F69ECB91-9521-450D-86C1-B455947CB426}" destId="{7694C463-E279-4D38-BE46-D6841857E6F9}" srcOrd="1" destOrd="0" parTransId="{9B1D7652-0273-44E3-A9C3-4C4507E9834F}" sibTransId="{16BC47DB-0967-40FD-8475-420822E22DD5}"/>
    <dgm:cxn modelId="{4E5F376E-5A46-4A24-99D0-E5D9F6AB6186}" type="presOf" srcId="{F69ECB91-9521-450D-86C1-B455947CB426}" destId="{9ABD0EE1-E9B4-4954-81F6-D7172F61ADBD}" srcOrd="0" destOrd="0" presId="urn:microsoft.com/office/officeart/2005/8/layout/list1"/>
    <dgm:cxn modelId="{116C8750-22F7-4C29-A924-BFA1F3ECF5A1}" type="presOf" srcId="{53EBFDB8-CD3C-4F50-B459-27348493ABB7}" destId="{D9F933F5-FD66-486B-8269-883EA57D7284}" srcOrd="1" destOrd="0" presId="urn:microsoft.com/office/officeart/2005/8/layout/list1"/>
    <dgm:cxn modelId="{53973297-393F-4E91-B399-5869CC0BEF9F}" type="presOf" srcId="{8F1080CC-3CA1-4660-97FF-F7D29DDA1A39}" destId="{A31D607C-0588-404B-8ABE-FA9951854A39}" srcOrd="0" destOrd="1" presId="urn:microsoft.com/office/officeart/2005/8/layout/list1"/>
    <dgm:cxn modelId="{E63A24B1-AE84-45A0-AE1E-3AE38BBC749C}" srcId="{F69ECB91-9521-450D-86C1-B455947CB426}" destId="{53EBFDB8-CD3C-4F50-B459-27348493ABB7}" srcOrd="0" destOrd="0" parTransId="{8869A172-F5D3-4C97-B7EC-324401627840}" sibTransId="{C621233B-7B99-4657-BA5B-CB9D3C6826BE}"/>
    <dgm:cxn modelId="{95E57AB3-11F6-44EE-8299-268168E58B8A}" type="presOf" srcId="{7694C463-E279-4D38-BE46-D6841857E6F9}" destId="{FDE0C42E-40C7-4103-A900-F8FAD3FDD855}" srcOrd="0" destOrd="0" presId="urn:microsoft.com/office/officeart/2005/8/layout/list1"/>
    <dgm:cxn modelId="{F4C400CB-557C-4901-9D7B-53EECD1C05CC}" type="presOf" srcId="{53EBFDB8-CD3C-4F50-B459-27348493ABB7}" destId="{F6FF1F8F-AD1B-412B-9B11-1A8D277422C2}" srcOrd="0" destOrd="0" presId="urn:microsoft.com/office/officeart/2005/8/layout/list1"/>
    <dgm:cxn modelId="{112093EB-D116-4479-93E7-5E94DB36E10D}" srcId="{7694C463-E279-4D38-BE46-D6841857E6F9}" destId="{7E24D94C-68A2-4231-A78A-8BAAE9AF5C87}" srcOrd="0" destOrd="0" parTransId="{59A22158-F3DB-4582-8A92-C205D3A4D8A7}" sibTransId="{B435F5F9-D58F-4F9C-A113-2B87C653AB09}"/>
    <dgm:cxn modelId="{983213FB-D414-4337-BA9E-FE029B83C7B9}" type="presOf" srcId="{7E24D94C-68A2-4231-A78A-8BAAE9AF5C87}" destId="{218C68CD-4F00-4853-9626-86298519CBE7}" srcOrd="0" destOrd="0" presId="urn:microsoft.com/office/officeart/2005/8/layout/list1"/>
    <dgm:cxn modelId="{AD964AFF-7FFA-4F30-84A0-8C0D817CE515}" srcId="{53EBFDB8-CD3C-4F50-B459-27348493ABB7}" destId="{014F7B6F-C828-4B22-906B-42001D5F9551}" srcOrd="0" destOrd="0" parTransId="{899D2F25-40E1-4469-901A-3C80E8410289}" sibTransId="{7B41000D-FE93-4728-A64C-567BE4D88BD1}"/>
    <dgm:cxn modelId="{AC54CA9A-635F-4165-BE84-46DD18550C36}" type="presParOf" srcId="{9ABD0EE1-E9B4-4954-81F6-D7172F61ADBD}" destId="{925054CE-B4C8-420D-B4C5-0DE43CC64F82}" srcOrd="0" destOrd="0" presId="urn:microsoft.com/office/officeart/2005/8/layout/list1"/>
    <dgm:cxn modelId="{1502DD28-F923-4FF1-A836-0E163213A1F7}" type="presParOf" srcId="{925054CE-B4C8-420D-B4C5-0DE43CC64F82}" destId="{F6FF1F8F-AD1B-412B-9B11-1A8D277422C2}" srcOrd="0" destOrd="0" presId="urn:microsoft.com/office/officeart/2005/8/layout/list1"/>
    <dgm:cxn modelId="{A8C33CDF-8882-4DE3-BCFD-90ED2D47320C}" type="presParOf" srcId="{925054CE-B4C8-420D-B4C5-0DE43CC64F82}" destId="{D9F933F5-FD66-486B-8269-883EA57D7284}" srcOrd="1" destOrd="0" presId="urn:microsoft.com/office/officeart/2005/8/layout/list1"/>
    <dgm:cxn modelId="{4C9125E4-9485-49B5-BCF6-B59211BEEAE4}" type="presParOf" srcId="{9ABD0EE1-E9B4-4954-81F6-D7172F61ADBD}" destId="{8C6C2237-5344-432A-A139-9C5010151260}" srcOrd="1" destOrd="0" presId="urn:microsoft.com/office/officeart/2005/8/layout/list1"/>
    <dgm:cxn modelId="{8A4FFCB3-14C0-44C8-A9F0-FF877BC577D7}" type="presParOf" srcId="{9ABD0EE1-E9B4-4954-81F6-D7172F61ADBD}" destId="{A31D607C-0588-404B-8ABE-FA9951854A39}" srcOrd="2" destOrd="0" presId="urn:microsoft.com/office/officeart/2005/8/layout/list1"/>
    <dgm:cxn modelId="{A5ADDE29-A482-425D-99F7-6D1403B71B2F}" type="presParOf" srcId="{9ABD0EE1-E9B4-4954-81F6-D7172F61ADBD}" destId="{5D1A13BB-D318-4101-ADBA-A5B9EF14DDA1}" srcOrd="3" destOrd="0" presId="urn:microsoft.com/office/officeart/2005/8/layout/list1"/>
    <dgm:cxn modelId="{98598692-E2D7-48A1-9B95-1DF5DA4BD24F}" type="presParOf" srcId="{9ABD0EE1-E9B4-4954-81F6-D7172F61ADBD}" destId="{E4CFD91C-C234-4E51-A46E-429850682101}" srcOrd="4" destOrd="0" presId="urn:microsoft.com/office/officeart/2005/8/layout/list1"/>
    <dgm:cxn modelId="{22AE4D23-988C-43D5-BA01-69A7163A7336}" type="presParOf" srcId="{E4CFD91C-C234-4E51-A46E-429850682101}" destId="{FDE0C42E-40C7-4103-A900-F8FAD3FDD855}" srcOrd="0" destOrd="0" presId="urn:microsoft.com/office/officeart/2005/8/layout/list1"/>
    <dgm:cxn modelId="{7C17366F-1EE6-4E67-BC96-27EEC9917E21}" type="presParOf" srcId="{E4CFD91C-C234-4E51-A46E-429850682101}" destId="{90D89BA5-7F2F-4A7E-A131-DFA1E5EE4DFA}" srcOrd="1" destOrd="0" presId="urn:microsoft.com/office/officeart/2005/8/layout/list1"/>
    <dgm:cxn modelId="{66619BF6-A5E2-434B-A631-7FD73542D799}" type="presParOf" srcId="{9ABD0EE1-E9B4-4954-81F6-D7172F61ADBD}" destId="{1B560570-3A88-4504-85FC-DF60725949BC}" srcOrd="5" destOrd="0" presId="urn:microsoft.com/office/officeart/2005/8/layout/list1"/>
    <dgm:cxn modelId="{B7A13341-EBC8-465E-94B6-91C8AF2969FE}" type="presParOf" srcId="{9ABD0EE1-E9B4-4954-81F6-D7172F61ADBD}" destId="{218C68CD-4F00-4853-9626-86298519CBE7}" srcOrd="6" destOrd="0" presId="urn:microsoft.com/office/officeart/2005/8/layout/list1"/>
    <dgm:cxn modelId="{038F05CE-F205-4D30-BBDD-96479EE9757E}" type="presParOf" srcId="{9ABD0EE1-E9B4-4954-81F6-D7172F61ADBD}" destId="{C9628565-3EFF-46C9-9B42-50344DC2236B}" srcOrd="7" destOrd="0" presId="urn:microsoft.com/office/officeart/2005/8/layout/list1"/>
    <dgm:cxn modelId="{3A457C80-1114-4A73-9BD7-78A2E64D88A9}" type="presParOf" srcId="{9ABD0EE1-E9B4-4954-81F6-D7172F61ADBD}" destId="{27B143C7-74AB-4BE5-BCE5-6B54BEBBACB4}" srcOrd="8" destOrd="0" presId="urn:microsoft.com/office/officeart/2005/8/layout/list1"/>
    <dgm:cxn modelId="{9F5EC7BD-AE0B-4855-82AF-A295EDB52E35}" type="presParOf" srcId="{27B143C7-74AB-4BE5-BCE5-6B54BEBBACB4}" destId="{BA5895C0-B101-4472-BBF4-89DE286178A7}" srcOrd="0" destOrd="0" presId="urn:microsoft.com/office/officeart/2005/8/layout/list1"/>
    <dgm:cxn modelId="{53413286-9B65-468B-A6E3-AE57C843CF34}" type="presParOf" srcId="{27B143C7-74AB-4BE5-BCE5-6B54BEBBACB4}" destId="{3E0BB2B0-BA7D-4D20-ADC7-BEC7A2F979B3}" srcOrd="1" destOrd="0" presId="urn:microsoft.com/office/officeart/2005/8/layout/list1"/>
    <dgm:cxn modelId="{34FC7488-FF07-4DA7-B4D0-8794D84BE8E8}" type="presParOf" srcId="{9ABD0EE1-E9B4-4954-81F6-D7172F61ADBD}" destId="{DAA5922C-A007-4492-919B-16BA65E8BB7C}" srcOrd="9" destOrd="0" presId="urn:microsoft.com/office/officeart/2005/8/layout/list1"/>
    <dgm:cxn modelId="{D66B6BD1-D60D-4254-B785-6864A24B6BB7}" type="presParOf" srcId="{9ABD0EE1-E9B4-4954-81F6-D7172F61ADBD}" destId="{69EC5273-7ED5-4735-9CF7-AA708E30556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D7C2AE9-9409-46D5-B492-A415BFEC65FA}"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IN"/>
        </a:p>
      </dgm:t>
    </dgm:pt>
    <dgm:pt modelId="{27ED597B-1F72-4661-8E44-289572B21601}">
      <dgm:prSet phldrT="[Text]"/>
      <dgm:spPr/>
      <dgm:t>
        <a:bodyPr/>
        <a:lstStyle/>
        <a:p>
          <a:pPr>
            <a:buClrTx/>
            <a:buSzTx/>
            <a:buFont typeface="Arial" panose="020B0604020202020204" pitchFamily="34" charset="0"/>
            <a:buChar char="•"/>
          </a:pPr>
          <a:r>
            <a:rPr lang="en-US" dirty="0">
              <a:ea typeface="+mj-ea"/>
            </a:rPr>
            <a:t>Use best antivirus software in your system and always update it </a:t>
          </a:r>
          <a:endParaRPr lang="en-IN" dirty="0"/>
        </a:p>
      </dgm:t>
    </dgm:pt>
    <dgm:pt modelId="{DE07987B-7955-4DC7-AFD4-530F22F46D50}" type="parTrans" cxnId="{0B6A244F-AF56-4F38-B657-5E3CFA407933}">
      <dgm:prSet/>
      <dgm:spPr/>
      <dgm:t>
        <a:bodyPr/>
        <a:lstStyle/>
        <a:p>
          <a:endParaRPr lang="en-IN"/>
        </a:p>
      </dgm:t>
    </dgm:pt>
    <dgm:pt modelId="{F070134E-DBA5-4C80-8796-090960977F87}" type="sibTrans" cxnId="{0B6A244F-AF56-4F38-B657-5E3CFA407933}">
      <dgm:prSet/>
      <dgm:spPr/>
      <dgm:t>
        <a:bodyPr/>
        <a:lstStyle/>
        <a:p>
          <a:endParaRPr lang="en-IN"/>
        </a:p>
      </dgm:t>
    </dgm:pt>
    <dgm:pt modelId="{A7233BE7-79DD-46C9-9CF7-93C41A1BBEEB}">
      <dgm:prSet/>
      <dgm:spPr/>
      <dgm:t>
        <a:bodyPr/>
        <a:lstStyle/>
        <a:p>
          <a:r>
            <a:rPr lang="en-US" dirty="0">
              <a:ea typeface="+mj-ea"/>
            </a:rPr>
            <a:t>Use security mechanisms to protect your data</a:t>
          </a:r>
        </a:p>
      </dgm:t>
    </dgm:pt>
    <dgm:pt modelId="{1C521A1F-BD1C-4BF9-A228-FA760B33863E}" type="parTrans" cxnId="{C41C2124-C6BD-4192-A447-3379DCF07086}">
      <dgm:prSet/>
      <dgm:spPr/>
      <dgm:t>
        <a:bodyPr/>
        <a:lstStyle/>
        <a:p>
          <a:endParaRPr lang="en-IN"/>
        </a:p>
      </dgm:t>
    </dgm:pt>
    <dgm:pt modelId="{75F2B04B-FC26-4EAB-8347-C6A23ABDE271}" type="sibTrans" cxnId="{C41C2124-C6BD-4192-A447-3379DCF07086}">
      <dgm:prSet/>
      <dgm:spPr/>
      <dgm:t>
        <a:bodyPr/>
        <a:lstStyle/>
        <a:p>
          <a:endParaRPr lang="en-IN"/>
        </a:p>
      </dgm:t>
    </dgm:pt>
    <dgm:pt modelId="{333049DF-16DF-4D62-A243-52FED0A20B68}">
      <dgm:prSet/>
      <dgm:spPr/>
      <dgm:t>
        <a:bodyPr/>
        <a:lstStyle/>
        <a:p>
          <a:r>
            <a:rPr lang="en-US" dirty="0">
              <a:ea typeface="+mj-ea"/>
            </a:rPr>
            <a:t>Regularly troubleshoot application, system, and network-related issues.</a:t>
          </a:r>
        </a:p>
        <a:p>
          <a:endParaRPr lang="en-US" dirty="0">
            <a:ea typeface="+mj-ea"/>
          </a:endParaRPr>
        </a:p>
      </dgm:t>
    </dgm:pt>
    <dgm:pt modelId="{48B039A8-D516-4AC5-9C51-74C78734DCF7}" type="parTrans" cxnId="{984CE141-AC4D-4D78-A31B-A0A5720E7C76}">
      <dgm:prSet/>
      <dgm:spPr/>
      <dgm:t>
        <a:bodyPr/>
        <a:lstStyle/>
        <a:p>
          <a:endParaRPr lang="en-IN"/>
        </a:p>
      </dgm:t>
    </dgm:pt>
    <dgm:pt modelId="{124A19FE-EEF1-430F-ABAB-A007CD82C9CE}" type="sibTrans" cxnId="{984CE141-AC4D-4D78-A31B-A0A5720E7C76}">
      <dgm:prSet/>
      <dgm:spPr/>
      <dgm:t>
        <a:bodyPr/>
        <a:lstStyle/>
        <a:p>
          <a:endParaRPr lang="en-IN"/>
        </a:p>
      </dgm:t>
    </dgm:pt>
    <dgm:pt modelId="{97D95CF5-8639-4D91-81E0-CD6FCEABED36}">
      <dgm:prSet/>
      <dgm:spPr/>
      <dgm:t>
        <a:bodyPr/>
        <a:lstStyle/>
        <a:p>
          <a:r>
            <a:rPr lang="en-US" dirty="0">
              <a:ea typeface="+mj-ea"/>
            </a:rPr>
            <a:t>Regularly back up your data to reduce the risk of data corruption</a:t>
          </a:r>
          <a:endParaRPr kumimoji="0" lang="en-US" b="0" i="0" u="none" strike="noStrike" cap="none" spc="0" normalizeH="0" baseline="0" noProof="0" dirty="0">
            <a:ln/>
            <a:effectLst/>
            <a:uLnTx/>
            <a:uFillTx/>
            <a:latin typeface="Calibri" panose="020F0502020204030204"/>
            <a:ea typeface="+mn-ea"/>
            <a:cs typeface="Arial" panose="020B0604020202020204" pitchFamily="34" charset="0"/>
          </a:endParaRPr>
        </a:p>
      </dgm:t>
    </dgm:pt>
    <dgm:pt modelId="{A329C2FB-2F56-4FE0-8F59-7AC0833B4108}" type="parTrans" cxnId="{1E9C4CB7-265A-4BB8-A501-490F971D6B58}">
      <dgm:prSet/>
      <dgm:spPr/>
      <dgm:t>
        <a:bodyPr/>
        <a:lstStyle/>
        <a:p>
          <a:endParaRPr lang="en-IN"/>
        </a:p>
      </dgm:t>
    </dgm:pt>
    <dgm:pt modelId="{6C2F2622-9DB8-40A1-BFD0-3694FF71B881}" type="sibTrans" cxnId="{1E9C4CB7-265A-4BB8-A501-490F971D6B58}">
      <dgm:prSet/>
      <dgm:spPr/>
      <dgm:t>
        <a:bodyPr/>
        <a:lstStyle/>
        <a:p>
          <a:endParaRPr lang="en-IN"/>
        </a:p>
      </dgm:t>
    </dgm:pt>
    <dgm:pt modelId="{081F9361-4F60-445A-88D3-B63467E2FDA8}" type="pres">
      <dgm:prSet presAssocID="{ED7C2AE9-9409-46D5-B492-A415BFEC65FA}" presName="Name0" presStyleCnt="0">
        <dgm:presLayoutVars>
          <dgm:chMax val="7"/>
          <dgm:chPref val="7"/>
          <dgm:dir/>
        </dgm:presLayoutVars>
      </dgm:prSet>
      <dgm:spPr/>
    </dgm:pt>
    <dgm:pt modelId="{EF669C93-6974-44D6-835D-B2DFB3820CBB}" type="pres">
      <dgm:prSet presAssocID="{ED7C2AE9-9409-46D5-B492-A415BFEC65FA}" presName="Name1" presStyleCnt="0"/>
      <dgm:spPr/>
    </dgm:pt>
    <dgm:pt modelId="{960C7369-AFC4-4166-95ED-F6B8B579698E}" type="pres">
      <dgm:prSet presAssocID="{ED7C2AE9-9409-46D5-B492-A415BFEC65FA}" presName="cycle" presStyleCnt="0"/>
      <dgm:spPr/>
    </dgm:pt>
    <dgm:pt modelId="{4934D9A2-0727-43A5-AD61-2232AA7B6342}" type="pres">
      <dgm:prSet presAssocID="{ED7C2AE9-9409-46D5-B492-A415BFEC65FA}" presName="srcNode" presStyleLbl="node1" presStyleIdx="0" presStyleCnt="4"/>
      <dgm:spPr/>
    </dgm:pt>
    <dgm:pt modelId="{D5702BE9-14D7-4106-8D9D-71E311378345}" type="pres">
      <dgm:prSet presAssocID="{ED7C2AE9-9409-46D5-B492-A415BFEC65FA}" presName="conn" presStyleLbl="parChTrans1D2" presStyleIdx="0" presStyleCnt="1"/>
      <dgm:spPr/>
    </dgm:pt>
    <dgm:pt modelId="{4CC742EF-AC82-442F-B801-ED0EE2D70E88}" type="pres">
      <dgm:prSet presAssocID="{ED7C2AE9-9409-46D5-B492-A415BFEC65FA}" presName="extraNode" presStyleLbl="node1" presStyleIdx="0" presStyleCnt="4"/>
      <dgm:spPr/>
    </dgm:pt>
    <dgm:pt modelId="{27774582-0A9E-40A1-8F89-7C1B435268DA}" type="pres">
      <dgm:prSet presAssocID="{ED7C2AE9-9409-46D5-B492-A415BFEC65FA}" presName="dstNode" presStyleLbl="node1" presStyleIdx="0" presStyleCnt="4"/>
      <dgm:spPr/>
    </dgm:pt>
    <dgm:pt modelId="{3F7C98A5-3162-46F0-B7A5-B340BD6F3F02}" type="pres">
      <dgm:prSet presAssocID="{27ED597B-1F72-4661-8E44-289572B21601}" presName="text_1" presStyleLbl="node1" presStyleIdx="0" presStyleCnt="4">
        <dgm:presLayoutVars>
          <dgm:bulletEnabled val="1"/>
        </dgm:presLayoutVars>
      </dgm:prSet>
      <dgm:spPr/>
    </dgm:pt>
    <dgm:pt modelId="{FDB1C291-0C49-4728-AE28-4BDFAAA7D2EF}" type="pres">
      <dgm:prSet presAssocID="{27ED597B-1F72-4661-8E44-289572B21601}" presName="accent_1" presStyleCnt="0"/>
      <dgm:spPr/>
    </dgm:pt>
    <dgm:pt modelId="{878B1968-A65C-46FF-9399-E69D58D262E3}" type="pres">
      <dgm:prSet presAssocID="{27ED597B-1F72-4661-8E44-289572B21601}" presName="accentRepeatNode" presStyleLbl="solidFgAcc1" presStyleIdx="0" presStyleCnt="4"/>
      <dgm:spPr/>
    </dgm:pt>
    <dgm:pt modelId="{982F8079-0208-4D0C-9D29-FB3BEA6D1CE5}" type="pres">
      <dgm:prSet presAssocID="{A7233BE7-79DD-46C9-9CF7-93C41A1BBEEB}" presName="text_2" presStyleLbl="node1" presStyleIdx="1" presStyleCnt="4">
        <dgm:presLayoutVars>
          <dgm:bulletEnabled val="1"/>
        </dgm:presLayoutVars>
      </dgm:prSet>
      <dgm:spPr/>
    </dgm:pt>
    <dgm:pt modelId="{58DB49C2-9E0F-4765-AE44-1389305EE623}" type="pres">
      <dgm:prSet presAssocID="{A7233BE7-79DD-46C9-9CF7-93C41A1BBEEB}" presName="accent_2" presStyleCnt="0"/>
      <dgm:spPr/>
    </dgm:pt>
    <dgm:pt modelId="{4852AAAB-B746-4581-A10E-698CDAA684EC}" type="pres">
      <dgm:prSet presAssocID="{A7233BE7-79DD-46C9-9CF7-93C41A1BBEEB}" presName="accentRepeatNode" presStyleLbl="solidFgAcc1" presStyleIdx="1" presStyleCnt="4"/>
      <dgm:spPr/>
    </dgm:pt>
    <dgm:pt modelId="{A787CDE9-AB1C-4180-8DF5-694D3818A523}" type="pres">
      <dgm:prSet presAssocID="{333049DF-16DF-4D62-A243-52FED0A20B68}" presName="text_3" presStyleLbl="node1" presStyleIdx="2" presStyleCnt="4">
        <dgm:presLayoutVars>
          <dgm:bulletEnabled val="1"/>
        </dgm:presLayoutVars>
      </dgm:prSet>
      <dgm:spPr/>
    </dgm:pt>
    <dgm:pt modelId="{ECB0B0D5-7DC0-4D50-9E6F-832E9B8742E0}" type="pres">
      <dgm:prSet presAssocID="{333049DF-16DF-4D62-A243-52FED0A20B68}" presName="accent_3" presStyleCnt="0"/>
      <dgm:spPr/>
    </dgm:pt>
    <dgm:pt modelId="{8AC38AE1-D847-4E52-9740-E6682755A71C}" type="pres">
      <dgm:prSet presAssocID="{333049DF-16DF-4D62-A243-52FED0A20B68}" presName="accentRepeatNode" presStyleLbl="solidFgAcc1" presStyleIdx="2" presStyleCnt="4"/>
      <dgm:spPr/>
    </dgm:pt>
    <dgm:pt modelId="{22FE84D5-E1EA-486E-817A-2846FB222A90}" type="pres">
      <dgm:prSet presAssocID="{97D95CF5-8639-4D91-81E0-CD6FCEABED36}" presName="text_4" presStyleLbl="node1" presStyleIdx="3" presStyleCnt="4">
        <dgm:presLayoutVars>
          <dgm:bulletEnabled val="1"/>
        </dgm:presLayoutVars>
      </dgm:prSet>
      <dgm:spPr/>
    </dgm:pt>
    <dgm:pt modelId="{6C1916A7-A9AF-4E33-8D3C-F57C30EC84A9}" type="pres">
      <dgm:prSet presAssocID="{97D95CF5-8639-4D91-81E0-CD6FCEABED36}" presName="accent_4" presStyleCnt="0"/>
      <dgm:spPr/>
    </dgm:pt>
    <dgm:pt modelId="{B4DD9A6C-77C6-4EF1-8773-2F97E7728309}" type="pres">
      <dgm:prSet presAssocID="{97D95CF5-8639-4D91-81E0-CD6FCEABED36}" presName="accentRepeatNode" presStyleLbl="solidFgAcc1" presStyleIdx="3" presStyleCnt="4"/>
      <dgm:spPr/>
    </dgm:pt>
  </dgm:ptLst>
  <dgm:cxnLst>
    <dgm:cxn modelId="{C41C2124-C6BD-4192-A447-3379DCF07086}" srcId="{ED7C2AE9-9409-46D5-B492-A415BFEC65FA}" destId="{A7233BE7-79DD-46C9-9CF7-93C41A1BBEEB}" srcOrd="1" destOrd="0" parTransId="{1C521A1F-BD1C-4BF9-A228-FA760B33863E}" sibTransId="{75F2B04B-FC26-4EAB-8347-C6A23ABDE271}"/>
    <dgm:cxn modelId="{690A502C-1B71-4096-8A56-A6131B7D09EF}" type="presOf" srcId="{ED7C2AE9-9409-46D5-B492-A415BFEC65FA}" destId="{081F9361-4F60-445A-88D3-B63467E2FDA8}" srcOrd="0" destOrd="0" presId="urn:microsoft.com/office/officeart/2008/layout/VerticalCurvedList"/>
    <dgm:cxn modelId="{984CE141-AC4D-4D78-A31B-A0A5720E7C76}" srcId="{ED7C2AE9-9409-46D5-B492-A415BFEC65FA}" destId="{333049DF-16DF-4D62-A243-52FED0A20B68}" srcOrd="2" destOrd="0" parTransId="{48B039A8-D516-4AC5-9C51-74C78734DCF7}" sibTransId="{124A19FE-EEF1-430F-ABAB-A007CD82C9CE}"/>
    <dgm:cxn modelId="{0B6A244F-AF56-4F38-B657-5E3CFA407933}" srcId="{ED7C2AE9-9409-46D5-B492-A415BFEC65FA}" destId="{27ED597B-1F72-4661-8E44-289572B21601}" srcOrd="0" destOrd="0" parTransId="{DE07987B-7955-4DC7-AFD4-530F22F46D50}" sibTransId="{F070134E-DBA5-4C80-8796-090960977F87}"/>
    <dgm:cxn modelId="{2C9370AE-8C98-4C12-82F4-ABC6DE9E6900}" type="presOf" srcId="{27ED597B-1F72-4661-8E44-289572B21601}" destId="{3F7C98A5-3162-46F0-B7A5-B340BD6F3F02}" srcOrd="0" destOrd="0" presId="urn:microsoft.com/office/officeart/2008/layout/VerticalCurvedList"/>
    <dgm:cxn modelId="{ADFA7FB2-85F4-4763-AF07-EBF116EBCF21}" type="presOf" srcId="{333049DF-16DF-4D62-A243-52FED0A20B68}" destId="{A787CDE9-AB1C-4180-8DF5-694D3818A523}" srcOrd="0" destOrd="0" presId="urn:microsoft.com/office/officeart/2008/layout/VerticalCurvedList"/>
    <dgm:cxn modelId="{1E9C4CB7-265A-4BB8-A501-490F971D6B58}" srcId="{ED7C2AE9-9409-46D5-B492-A415BFEC65FA}" destId="{97D95CF5-8639-4D91-81E0-CD6FCEABED36}" srcOrd="3" destOrd="0" parTransId="{A329C2FB-2F56-4FE0-8F59-7AC0833B4108}" sibTransId="{6C2F2622-9DB8-40A1-BFD0-3694FF71B881}"/>
    <dgm:cxn modelId="{A2CDDAC0-6174-4FB1-8789-EFE79496AF1A}" type="presOf" srcId="{A7233BE7-79DD-46C9-9CF7-93C41A1BBEEB}" destId="{982F8079-0208-4D0C-9D29-FB3BEA6D1CE5}" srcOrd="0" destOrd="0" presId="urn:microsoft.com/office/officeart/2008/layout/VerticalCurvedList"/>
    <dgm:cxn modelId="{F89BA0E6-3D5C-49E6-8087-5C4CBF1452A7}" type="presOf" srcId="{F070134E-DBA5-4C80-8796-090960977F87}" destId="{D5702BE9-14D7-4106-8D9D-71E311378345}" srcOrd="0" destOrd="0" presId="urn:microsoft.com/office/officeart/2008/layout/VerticalCurvedList"/>
    <dgm:cxn modelId="{5B469DF7-1982-4667-BC98-C639FE1B97C8}" type="presOf" srcId="{97D95CF5-8639-4D91-81E0-CD6FCEABED36}" destId="{22FE84D5-E1EA-486E-817A-2846FB222A90}" srcOrd="0" destOrd="0" presId="urn:microsoft.com/office/officeart/2008/layout/VerticalCurvedList"/>
    <dgm:cxn modelId="{11D6A5C4-05F4-49B5-AA34-41ADC45AC38A}" type="presParOf" srcId="{081F9361-4F60-445A-88D3-B63467E2FDA8}" destId="{EF669C93-6974-44D6-835D-B2DFB3820CBB}" srcOrd="0" destOrd="0" presId="urn:microsoft.com/office/officeart/2008/layout/VerticalCurvedList"/>
    <dgm:cxn modelId="{DE2D0AC7-05AC-4C69-B9E2-72256A77D1AC}" type="presParOf" srcId="{EF669C93-6974-44D6-835D-B2DFB3820CBB}" destId="{960C7369-AFC4-4166-95ED-F6B8B579698E}" srcOrd="0" destOrd="0" presId="urn:microsoft.com/office/officeart/2008/layout/VerticalCurvedList"/>
    <dgm:cxn modelId="{498BBE15-B318-49D4-8136-E1E64EE26F33}" type="presParOf" srcId="{960C7369-AFC4-4166-95ED-F6B8B579698E}" destId="{4934D9A2-0727-43A5-AD61-2232AA7B6342}" srcOrd="0" destOrd="0" presId="urn:microsoft.com/office/officeart/2008/layout/VerticalCurvedList"/>
    <dgm:cxn modelId="{CA2B84A0-25D7-4032-BE39-09DA5DF0E559}" type="presParOf" srcId="{960C7369-AFC4-4166-95ED-F6B8B579698E}" destId="{D5702BE9-14D7-4106-8D9D-71E311378345}" srcOrd="1" destOrd="0" presId="urn:microsoft.com/office/officeart/2008/layout/VerticalCurvedList"/>
    <dgm:cxn modelId="{F22735C2-6287-4387-B06E-C7F7588DA878}" type="presParOf" srcId="{960C7369-AFC4-4166-95ED-F6B8B579698E}" destId="{4CC742EF-AC82-442F-B801-ED0EE2D70E88}" srcOrd="2" destOrd="0" presId="urn:microsoft.com/office/officeart/2008/layout/VerticalCurvedList"/>
    <dgm:cxn modelId="{C3645544-4457-4DA3-B01E-AB31ADB63312}" type="presParOf" srcId="{960C7369-AFC4-4166-95ED-F6B8B579698E}" destId="{27774582-0A9E-40A1-8F89-7C1B435268DA}" srcOrd="3" destOrd="0" presId="urn:microsoft.com/office/officeart/2008/layout/VerticalCurvedList"/>
    <dgm:cxn modelId="{392C6482-680B-4526-8C78-F437B854CE11}" type="presParOf" srcId="{EF669C93-6974-44D6-835D-B2DFB3820CBB}" destId="{3F7C98A5-3162-46F0-B7A5-B340BD6F3F02}" srcOrd="1" destOrd="0" presId="urn:microsoft.com/office/officeart/2008/layout/VerticalCurvedList"/>
    <dgm:cxn modelId="{7AF8014F-A100-4D95-8EFB-756A0AE55D9B}" type="presParOf" srcId="{EF669C93-6974-44D6-835D-B2DFB3820CBB}" destId="{FDB1C291-0C49-4728-AE28-4BDFAAA7D2EF}" srcOrd="2" destOrd="0" presId="urn:microsoft.com/office/officeart/2008/layout/VerticalCurvedList"/>
    <dgm:cxn modelId="{1CAB2DF5-3E94-4AAB-8C4F-4A99AD113368}" type="presParOf" srcId="{FDB1C291-0C49-4728-AE28-4BDFAAA7D2EF}" destId="{878B1968-A65C-46FF-9399-E69D58D262E3}" srcOrd="0" destOrd="0" presId="urn:microsoft.com/office/officeart/2008/layout/VerticalCurvedList"/>
    <dgm:cxn modelId="{209C74A3-2AB8-4D24-A088-CCB84319976B}" type="presParOf" srcId="{EF669C93-6974-44D6-835D-B2DFB3820CBB}" destId="{982F8079-0208-4D0C-9D29-FB3BEA6D1CE5}" srcOrd="3" destOrd="0" presId="urn:microsoft.com/office/officeart/2008/layout/VerticalCurvedList"/>
    <dgm:cxn modelId="{5CD10B76-1350-4387-88C0-EF62091C1F96}" type="presParOf" srcId="{EF669C93-6974-44D6-835D-B2DFB3820CBB}" destId="{58DB49C2-9E0F-4765-AE44-1389305EE623}" srcOrd="4" destOrd="0" presId="urn:microsoft.com/office/officeart/2008/layout/VerticalCurvedList"/>
    <dgm:cxn modelId="{F86971AF-CDB2-4D26-8148-1318BA9EAA1C}" type="presParOf" srcId="{58DB49C2-9E0F-4765-AE44-1389305EE623}" destId="{4852AAAB-B746-4581-A10E-698CDAA684EC}" srcOrd="0" destOrd="0" presId="urn:microsoft.com/office/officeart/2008/layout/VerticalCurvedList"/>
    <dgm:cxn modelId="{3AEF12EA-7520-4B5A-AA9E-E6FB58DA01FE}" type="presParOf" srcId="{EF669C93-6974-44D6-835D-B2DFB3820CBB}" destId="{A787CDE9-AB1C-4180-8DF5-694D3818A523}" srcOrd="5" destOrd="0" presId="urn:microsoft.com/office/officeart/2008/layout/VerticalCurvedList"/>
    <dgm:cxn modelId="{326ED693-94E0-4CCF-A2EC-4A578EF54A97}" type="presParOf" srcId="{EF669C93-6974-44D6-835D-B2DFB3820CBB}" destId="{ECB0B0D5-7DC0-4D50-9E6F-832E9B8742E0}" srcOrd="6" destOrd="0" presId="urn:microsoft.com/office/officeart/2008/layout/VerticalCurvedList"/>
    <dgm:cxn modelId="{893E0FAD-D367-4F3C-8D27-767C46AE8560}" type="presParOf" srcId="{ECB0B0D5-7DC0-4D50-9E6F-832E9B8742E0}" destId="{8AC38AE1-D847-4E52-9740-E6682755A71C}" srcOrd="0" destOrd="0" presId="urn:microsoft.com/office/officeart/2008/layout/VerticalCurvedList"/>
    <dgm:cxn modelId="{C6770A1C-D263-4B81-A24D-EBD7BD031A50}" type="presParOf" srcId="{EF669C93-6974-44D6-835D-B2DFB3820CBB}" destId="{22FE84D5-E1EA-486E-817A-2846FB222A90}" srcOrd="7" destOrd="0" presId="urn:microsoft.com/office/officeart/2008/layout/VerticalCurvedList"/>
    <dgm:cxn modelId="{110D2AB9-7192-4B41-8B47-EE43B707A8F5}" type="presParOf" srcId="{EF669C93-6974-44D6-835D-B2DFB3820CBB}" destId="{6C1916A7-A9AF-4E33-8D3C-F57C30EC84A9}" srcOrd="8" destOrd="0" presId="urn:microsoft.com/office/officeart/2008/layout/VerticalCurvedList"/>
    <dgm:cxn modelId="{DFB5AE3C-62FB-4295-BD4A-0155C8FCD94C}" type="presParOf" srcId="{6C1916A7-A9AF-4E33-8D3C-F57C30EC84A9}" destId="{B4DD9A6C-77C6-4EF1-8773-2F97E772830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D05B2F-06E7-49D0-A31D-E744426EDC11}" type="doc">
      <dgm:prSet loTypeId="urn:microsoft.com/office/officeart/2005/8/layout/process4" loCatId="list" qsTypeId="urn:microsoft.com/office/officeart/2005/8/quickstyle/3d2" qsCatId="3D" csTypeId="urn:microsoft.com/office/officeart/2005/8/colors/colorful1" csCatId="colorful" phldr="1"/>
      <dgm:spPr/>
      <dgm:t>
        <a:bodyPr/>
        <a:lstStyle/>
        <a:p>
          <a:endParaRPr lang="en-IN"/>
        </a:p>
      </dgm:t>
    </dgm:pt>
    <dgm:pt modelId="{130A805D-3F8F-46E6-AE59-8B68334956D4}">
      <dgm:prSet phldrT="[Text]" custT="1"/>
      <dgm:spPr/>
      <dgm:t>
        <a:bodyPr/>
        <a:lstStyle/>
        <a:p>
          <a:r>
            <a:rPr lang="en-US" sz="1600" dirty="0"/>
            <a:t>What is Repair ?</a:t>
          </a:r>
          <a:endParaRPr lang="en-IN" sz="1600" dirty="0"/>
        </a:p>
      </dgm:t>
    </dgm:pt>
    <dgm:pt modelId="{4166143B-72E4-436D-B1FD-E6F9650FAB71}" type="parTrans" cxnId="{03F85C12-16AF-4CF9-936F-D4D0F8885A06}">
      <dgm:prSet/>
      <dgm:spPr/>
      <dgm:t>
        <a:bodyPr/>
        <a:lstStyle/>
        <a:p>
          <a:endParaRPr lang="en-IN"/>
        </a:p>
      </dgm:t>
    </dgm:pt>
    <dgm:pt modelId="{C9B2ED97-2DD0-4037-9DF4-84765D822EED}" type="sibTrans" cxnId="{03F85C12-16AF-4CF9-936F-D4D0F8885A06}">
      <dgm:prSet/>
      <dgm:spPr/>
      <dgm:t>
        <a:bodyPr/>
        <a:lstStyle/>
        <a:p>
          <a:endParaRPr lang="en-IN"/>
        </a:p>
      </dgm:t>
    </dgm:pt>
    <dgm:pt modelId="{B1F83138-09D3-47B9-BEA1-8A90CD7ACD3C}">
      <dgm:prSet phldrT="[Text]" custT="1"/>
      <dgm:spPr/>
      <dgm:t>
        <a:bodyPr/>
        <a:lstStyle/>
        <a:p>
          <a:pPr algn="l">
            <a:buNone/>
          </a:pPr>
          <a:r>
            <a:rPr lang="en-US" sz="1500" dirty="0">
              <a:ea typeface="Verdana" pitchFamily="34" charset="0"/>
              <a:cs typeface="Verdana" pitchFamily="34" charset="0"/>
            </a:rPr>
            <a:t>Data Repair is a process in TallyPrime that performs data re-building by removing corrupted data.</a:t>
          </a:r>
          <a:endParaRPr lang="en-IN" sz="1500" dirty="0"/>
        </a:p>
      </dgm:t>
    </dgm:pt>
    <dgm:pt modelId="{578501D4-6138-43BE-9DF0-3E9DB8A0FDE4}" type="parTrans" cxnId="{FF7CE095-20C0-4EDC-BB26-4DB23526D00B}">
      <dgm:prSet/>
      <dgm:spPr/>
      <dgm:t>
        <a:bodyPr/>
        <a:lstStyle/>
        <a:p>
          <a:endParaRPr lang="en-IN"/>
        </a:p>
      </dgm:t>
    </dgm:pt>
    <dgm:pt modelId="{80A716B8-39B5-4408-97D0-67E55C5EA608}" type="sibTrans" cxnId="{FF7CE095-20C0-4EDC-BB26-4DB23526D00B}">
      <dgm:prSet/>
      <dgm:spPr/>
      <dgm:t>
        <a:bodyPr/>
        <a:lstStyle/>
        <a:p>
          <a:endParaRPr lang="en-IN"/>
        </a:p>
      </dgm:t>
    </dgm:pt>
    <dgm:pt modelId="{F2A46C14-1D89-47E6-A3D6-506BB3D48C83}">
      <dgm:prSet phldrT="[Text]"/>
      <dgm:spPr/>
      <dgm:t>
        <a:bodyPr/>
        <a:lstStyle/>
        <a:p>
          <a:r>
            <a:rPr lang="en-US" dirty="0"/>
            <a:t>Simple Repair</a:t>
          </a:r>
          <a:endParaRPr lang="en-IN" dirty="0"/>
        </a:p>
      </dgm:t>
    </dgm:pt>
    <dgm:pt modelId="{DC65AC18-7BBA-419E-9732-A7F81232D85D}" type="parTrans" cxnId="{9F60CEE5-B5CE-46C7-B702-CB9D381D27A9}">
      <dgm:prSet/>
      <dgm:spPr/>
      <dgm:t>
        <a:bodyPr/>
        <a:lstStyle/>
        <a:p>
          <a:endParaRPr lang="en-IN"/>
        </a:p>
      </dgm:t>
    </dgm:pt>
    <dgm:pt modelId="{CD602DCA-6A4D-4F90-8B13-2746B7BCC46B}" type="sibTrans" cxnId="{9F60CEE5-B5CE-46C7-B702-CB9D381D27A9}">
      <dgm:prSet/>
      <dgm:spPr/>
      <dgm:t>
        <a:bodyPr/>
        <a:lstStyle/>
        <a:p>
          <a:endParaRPr lang="en-IN"/>
        </a:p>
      </dgm:t>
    </dgm:pt>
    <dgm:pt modelId="{E490AFC6-F50A-4DEE-AB8E-FC38CBA9A3B7}">
      <dgm:prSet phldrT="[Text]" custT="1"/>
      <dgm:spPr/>
      <dgm:t>
        <a:bodyPr/>
        <a:lstStyle/>
        <a:p>
          <a:r>
            <a:rPr lang="en-US" sz="1500" dirty="0">
              <a:ea typeface="Verdana" panose="020B0604030504040204" pitchFamily="34" charset="0"/>
              <a:cs typeface="Verdana" panose="020B0604030504040204" pitchFamily="34" charset="0"/>
            </a:rPr>
            <a:t>In the Simple  Repair method, Database is refreshed and rebuilt. This process is faster.</a:t>
          </a:r>
          <a:endParaRPr lang="en-IN" sz="1500" dirty="0"/>
        </a:p>
      </dgm:t>
    </dgm:pt>
    <dgm:pt modelId="{63E6E832-2313-4610-8402-F976BA17EA19}" type="parTrans" cxnId="{596A9A88-E9C8-4BDC-A67C-077F47C1A1DB}">
      <dgm:prSet/>
      <dgm:spPr/>
      <dgm:t>
        <a:bodyPr/>
        <a:lstStyle/>
        <a:p>
          <a:endParaRPr lang="en-IN"/>
        </a:p>
      </dgm:t>
    </dgm:pt>
    <dgm:pt modelId="{1D8690C8-473E-4956-8A4A-06509C8BE6DA}" type="sibTrans" cxnId="{596A9A88-E9C8-4BDC-A67C-077F47C1A1DB}">
      <dgm:prSet/>
      <dgm:spPr/>
      <dgm:t>
        <a:bodyPr/>
        <a:lstStyle/>
        <a:p>
          <a:endParaRPr lang="en-IN"/>
        </a:p>
      </dgm:t>
    </dgm:pt>
    <dgm:pt modelId="{33EC391E-585C-42B0-81EE-20B4477D7075}">
      <dgm:prSet phldrT="[Text]"/>
      <dgm:spPr/>
      <dgm:t>
        <a:bodyPr/>
        <a:lstStyle/>
        <a:p>
          <a:r>
            <a:rPr lang="en-US" b="1" dirty="0">
              <a:ea typeface="Verdana" panose="020B0604030504040204" pitchFamily="34" charset="0"/>
              <a:cs typeface="Verdana" panose="020B0604030504040204" pitchFamily="34" charset="0"/>
            </a:rPr>
            <a:t>Forceful/Zero Repair</a:t>
          </a:r>
          <a:endParaRPr lang="en-IN" dirty="0"/>
        </a:p>
      </dgm:t>
    </dgm:pt>
    <dgm:pt modelId="{AC768018-6080-4DFB-8D2C-83467D2DAE9D}" type="parTrans" cxnId="{27E5A52A-237D-425E-AB81-5A3460D5E7A4}">
      <dgm:prSet/>
      <dgm:spPr/>
      <dgm:t>
        <a:bodyPr/>
        <a:lstStyle/>
        <a:p>
          <a:endParaRPr lang="en-IN"/>
        </a:p>
      </dgm:t>
    </dgm:pt>
    <dgm:pt modelId="{A0F996D3-5EC8-4380-BCAE-372CBF40E7B8}" type="sibTrans" cxnId="{27E5A52A-237D-425E-AB81-5A3460D5E7A4}">
      <dgm:prSet/>
      <dgm:spPr/>
      <dgm:t>
        <a:bodyPr/>
        <a:lstStyle/>
        <a:p>
          <a:endParaRPr lang="en-IN"/>
        </a:p>
      </dgm:t>
    </dgm:pt>
    <dgm:pt modelId="{AB304E77-953A-4EB9-8DEF-98C5716FF526}">
      <dgm:prSet phldrT="[Text]" custT="1"/>
      <dgm:spPr/>
      <dgm:t>
        <a:bodyPr/>
        <a:lstStyle/>
        <a:p>
          <a:r>
            <a:rPr lang="en-US" sz="1400" dirty="0">
              <a:ea typeface="Verdana" panose="020B0604030504040204" pitchFamily="34" charset="0"/>
            </a:rPr>
            <a:t>In the Forceful/Zero Repair method, the database undergoes additional validations to maintain consistency. This method is utilized when simple repair fails to rectify data errors.</a:t>
          </a:r>
        </a:p>
        <a:p>
          <a:endParaRPr lang="en-IN" sz="1400" dirty="0"/>
        </a:p>
      </dgm:t>
    </dgm:pt>
    <dgm:pt modelId="{E6CAEDDE-8A6A-46F5-9E2B-12B0D1DD202D}" type="parTrans" cxnId="{50BD6FBA-E0F7-4D81-970E-E807C21334E1}">
      <dgm:prSet/>
      <dgm:spPr/>
      <dgm:t>
        <a:bodyPr/>
        <a:lstStyle/>
        <a:p>
          <a:endParaRPr lang="en-IN"/>
        </a:p>
      </dgm:t>
    </dgm:pt>
    <dgm:pt modelId="{BD7A81C2-0C71-4D6B-8C9B-11F2756E83F1}" type="sibTrans" cxnId="{50BD6FBA-E0F7-4D81-970E-E807C21334E1}">
      <dgm:prSet/>
      <dgm:spPr/>
      <dgm:t>
        <a:bodyPr/>
        <a:lstStyle/>
        <a:p>
          <a:endParaRPr lang="en-IN"/>
        </a:p>
      </dgm:t>
    </dgm:pt>
    <dgm:pt modelId="{61273098-B8A9-4329-B4C4-B7A682ED7BB2}">
      <dgm:prSet phldrT="[Text]"/>
      <dgm:spPr/>
      <dgm:t>
        <a:bodyPr/>
        <a:lstStyle/>
        <a:p>
          <a:r>
            <a:rPr lang="en-US" b="1" i="1" dirty="0">
              <a:ea typeface="Verdana" panose="020B0604030504040204" pitchFamily="34" charset="0"/>
              <a:cs typeface="Verdana" panose="020B0604030504040204" pitchFamily="34" charset="0"/>
            </a:rPr>
            <a:t>Note: </a:t>
          </a:r>
          <a:r>
            <a:rPr lang="en-US" i="1" dirty="0">
              <a:ea typeface="Verdana" panose="020B0604030504040204" pitchFamily="34" charset="0"/>
              <a:cs typeface="Verdana" panose="020B0604030504040204" pitchFamily="34" charset="0"/>
            </a:rPr>
            <a:t>During data repair, corrupted masters/vouchers will be removed/deleted from the database. Details of vouchers retained/deleted will be logged in TallyPrime’ s Exceptions.</a:t>
          </a:r>
          <a:endParaRPr lang="en-IN" dirty="0"/>
        </a:p>
      </dgm:t>
    </dgm:pt>
    <dgm:pt modelId="{88EE3D07-86C4-4355-BD86-6A2B0BB0F7FC}" type="parTrans" cxnId="{004762D7-CC0E-405D-A9C5-B0E2376AC9FF}">
      <dgm:prSet/>
      <dgm:spPr/>
      <dgm:t>
        <a:bodyPr/>
        <a:lstStyle/>
        <a:p>
          <a:endParaRPr lang="en-IN"/>
        </a:p>
      </dgm:t>
    </dgm:pt>
    <dgm:pt modelId="{6E429C4B-B481-4549-931B-03EDC0305FC4}" type="sibTrans" cxnId="{004762D7-CC0E-405D-A9C5-B0E2376AC9FF}">
      <dgm:prSet/>
      <dgm:spPr/>
      <dgm:t>
        <a:bodyPr/>
        <a:lstStyle/>
        <a:p>
          <a:endParaRPr lang="en-IN"/>
        </a:p>
      </dgm:t>
    </dgm:pt>
    <dgm:pt modelId="{B56ED513-677F-4A86-9F59-BF9013117AA4}" type="pres">
      <dgm:prSet presAssocID="{91D05B2F-06E7-49D0-A31D-E744426EDC11}" presName="Name0" presStyleCnt="0">
        <dgm:presLayoutVars>
          <dgm:dir/>
          <dgm:animLvl val="lvl"/>
          <dgm:resizeHandles val="exact"/>
        </dgm:presLayoutVars>
      </dgm:prSet>
      <dgm:spPr/>
    </dgm:pt>
    <dgm:pt modelId="{BD78A406-5DA4-4385-B308-982DB30E3848}" type="pres">
      <dgm:prSet presAssocID="{61273098-B8A9-4329-B4C4-B7A682ED7BB2}" presName="boxAndChildren" presStyleCnt="0"/>
      <dgm:spPr/>
    </dgm:pt>
    <dgm:pt modelId="{619364F5-E702-453B-8509-2FC20B567483}" type="pres">
      <dgm:prSet presAssocID="{61273098-B8A9-4329-B4C4-B7A682ED7BB2}" presName="parentTextBox" presStyleLbl="node1" presStyleIdx="0" presStyleCnt="4" custScaleY="88958"/>
      <dgm:spPr/>
    </dgm:pt>
    <dgm:pt modelId="{2E51DDD8-162F-41A7-8F31-38D6D431B296}" type="pres">
      <dgm:prSet presAssocID="{A0F996D3-5EC8-4380-BCAE-372CBF40E7B8}" presName="sp" presStyleCnt="0"/>
      <dgm:spPr/>
    </dgm:pt>
    <dgm:pt modelId="{5D2D2926-45DA-4FCD-80BC-EE90C2153655}" type="pres">
      <dgm:prSet presAssocID="{33EC391E-585C-42B0-81EE-20B4477D7075}" presName="arrowAndChildren" presStyleCnt="0"/>
      <dgm:spPr/>
    </dgm:pt>
    <dgm:pt modelId="{77CA4B6D-6839-4B69-8098-D16BE3975A47}" type="pres">
      <dgm:prSet presAssocID="{33EC391E-585C-42B0-81EE-20B4477D7075}" presName="parentTextArrow" presStyleLbl="node1" presStyleIdx="0" presStyleCnt="4"/>
      <dgm:spPr/>
    </dgm:pt>
    <dgm:pt modelId="{9FFB06F0-1647-42C5-A28D-707E292550E4}" type="pres">
      <dgm:prSet presAssocID="{33EC391E-585C-42B0-81EE-20B4477D7075}" presName="arrow" presStyleLbl="node1" presStyleIdx="1" presStyleCnt="4" custScaleY="154464" custLinFactNeighborX="-372" custLinFactNeighborY="-664"/>
      <dgm:spPr/>
    </dgm:pt>
    <dgm:pt modelId="{C6E8E38C-BCC3-4E5A-8C88-0749295865F6}" type="pres">
      <dgm:prSet presAssocID="{33EC391E-585C-42B0-81EE-20B4477D7075}" presName="descendantArrow" presStyleCnt="0"/>
      <dgm:spPr/>
    </dgm:pt>
    <dgm:pt modelId="{6D8A412B-752A-4967-BE7E-F0CB4216A32D}" type="pres">
      <dgm:prSet presAssocID="{AB304E77-953A-4EB9-8DEF-98C5716FF526}" presName="childTextArrow" presStyleLbl="fgAccFollowNode1" presStyleIdx="0" presStyleCnt="3" custScaleY="203034">
        <dgm:presLayoutVars>
          <dgm:bulletEnabled val="1"/>
        </dgm:presLayoutVars>
      </dgm:prSet>
      <dgm:spPr/>
    </dgm:pt>
    <dgm:pt modelId="{A88BF3B4-C7CC-4AF3-ACE9-7A7F9C8B82F3}" type="pres">
      <dgm:prSet presAssocID="{CD602DCA-6A4D-4F90-8B13-2746B7BCC46B}" presName="sp" presStyleCnt="0"/>
      <dgm:spPr/>
    </dgm:pt>
    <dgm:pt modelId="{3B82D6F3-B373-41F8-9E9A-F168BF86BD8A}" type="pres">
      <dgm:prSet presAssocID="{F2A46C14-1D89-47E6-A3D6-506BB3D48C83}" presName="arrowAndChildren" presStyleCnt="0"/>
      <dgm:spPr/>
    </dgm:pt>
    <dgm:pt modelId="{1EB6ACCD-3E34-4BD4-9226-87CA9BEE0951}" type="pres">
      <dgm:prSet presAssocID="{F2A46C14-1D89-47E6-A3D6-506BB3D48C83}" presName="parentTextArrow" presStyleLbl="node1" presStyleIdx="1" presStyleCnt="4"/>
      <dgm:spPr/>
    </dgm:pt>
    <dgm:pt modelId="{77FBDFE8-9306-40AA-977E-FD298AC1D1AE}" type="pres">
      <dgm:prSet presAssocID="{F2A46C14-1D89-47E6-A3D6-506BB3D48C83}" presName="arrow" presStyleLbl="node1" presStyleIdx="2" presStyleCnt="4" custScaleY="120532"/>
      <dgm:spPr/>
    </dgm:pt>
    <dgm:pt modelId="{E1B91C77-B3FD-4643-8144-CE82E0A7A6A3}" type="pres">
      <dgm:prSet presAssocID="{F2A46C14-1D89-47E6-A3D6-506BB3D48C83}" presName="descendantArrow" presStyleCnt="0"/>
      <dgm:spPr/>
    </dgm:pt>
    <dgm:pt modelId="{0C505658-AED4-45BA-9ACC-9C894A8CA922}" type="pres">
      <dgm:prSet presAssocID="{E490AFC6-F50A-4DEE-AB8E-FC38CBA9A3B7}" presName="childTextArrow" presStyleLbl="fgAccFollowNode1" presStyleIdx="1" presStyleCnt="3">
        <dgm:presLayoutVars>
          <dgm:bulletEnabled val="1"/>
        </dgm:presLayoutVars>
      </dgm:prSet>
      <dgm:spPr/>
    </dgm:pt>
    <dgm:pt modelId="{75450958-1417-452D-824D-AE3A9A06A610}" type="pres">
      <dgm:prSet presAssocID="{C9B2ED97-2DD0-4037-9DF4-84765D822EED}" presName="sp" presStyleCnt="0"/>
      <dgm:spPr/>
    </dgm:pt>
    <dgm:pt modelId="{F57DBC8A-9D99-4654-89AF-B6554E44A0AA}" type="pres">
      <dgm:prSet presAssocID="{130A805D-3F8F-46E6-AE59-8B68334956D4}" presName="arrowAndChildren" presStyleCnt="0"/>
      <dgm:spPr/>
    </dgm:pt>
    <dgm:pt modelId="{B7E132EC-695F-4CD9-94D9-F224991AC9DE}" type="pres">
      <dgm:prSet presAssocID="{130A805D-3F8F-46E6-AE59-8B68334956D4}" presName="parentTextArrow" presStyleLbl="node1" presStyleIdx="2" presStyleCnt="4"/>
      <dgm:spPr/>
    </dgm:pt>
    <dgm:pt modelId="{2730B060-E89E-499E-9062-6644886A41D1}" type="pres">
      <dgm:prSet presAssocID="{130A805D-3F8F-46E6-AE59-8B68334956D4}" presName="arrow" presStyleLbl="node1" presStyleIdx="3" presStyleCnt="4"/>
      <dgm:spPr/>
    </dgm:pt>
    <dgm:pt modelId="{6F8B63E1-BC4C-48A6-AAA8-9EDEDADD75EB}" type="pres">
      <dgm:prSet presAssocID="{130A805D-3F8F-46E6-AE59-8B68334956D4}" presName="descendantArrow" presStyleCnt="0"/>
      <dgm:spPr/>
    </dgm:pt>
    <dgm:pt modelId="{B6EBE40E-FF0A-4821-94FC-1C6880EB7745}" type="pres">
      <dgm:prSet presAssocID="{B1F83138-09D3-47B9-BEA1-8A90CD7ACD3C}" presName="childTextArrow" presStyleLbl="fgAccFollowNode1" presStyleIdx="2" presStyleCnt="3" custScaleX="2000000">
        <dgm:presLayoutVars>
          <dgm:bulletEnabled val="1"/>
        </dgm:presLayoutVars>
      </dgm:prSet>
      <dgm:spPr/>
    </dgm:pt>
  </dgm:ptLst>
  <dgm:cxnLst>
    <dgm:cxn modelId="{84617102-94D2-4A15-A7D6-E4F730EC38A5}" type="presOf" srcId="{61273098-B8A9-4329-B4C4-B7A682ED7BB2}" destId="{619364F5-E702-453B-8509-2FC20B567483}" srcOrd="0" destOrd="0" presId="urn:microsoft.com/office/officeart/2005/8/layout/process4"/>
    <dgm:cxn modelId="{7B23710E-625D-402D-A8CC-7303F19372F2}" type="presOf" srcId="{130A805D-3F8F-46E6-AE59-8B68334956D4}" destId="{2730B060-E89E-499E-9062-6644886A41D1}" srcOrd="1" destOrd="0" presId="urn:microsoft.com/office/officeart/2005/8/layout/process4"/>
    <dgm:cxn modelId="{03F85C12-16AF-4CF9-936F-D4D0F8885A06}" srcId="{91D05B2F-06E7-49D0-A31D-E744426EDC11}" destId="{130A805D-3F8F-46E6-AE59-8B68334956D4}" srcOrd="0" destOrd="0" parTransId="{4166143B-72E4-436D-B1FD-E6F9650FAB71}" sibTransId="{C9B2ED97-2DD0-4037-9DF4-84765D822EED}"/>
    <dgm:cxn modelId="{B3F0B51D-22D5-4FBD-B6BE-CCFA9D696275}" type="presOf" srcId="{F2A46C14-1D89-47E6-A3D6-506BB3D48C83}" destId="{1EB6ACCD-3E34-4BD4-9226-87CA9BEE0951}" srcOrd="0" destOrd="0" presId="urn:microsoft.com/office/officeart/2005/8/layout/process4"/>
    <dgm:cxn modelId="{27E5A52A-237D-425E-AB81-5A3460D5E7A4}" srcId="{91D05B2F-06E7-49D0-A31D-E744426EDC11}" destId="{33EC391E-585C-42B0-81EE-20B4477D7075}" srcOrd="2" destOrd="0" parTransId="{AC768018-6080-4DFB-8D2C-83467D2DAE9D}" sibTransId="{A0F996D3-5EC8-4380-BCAE-372CBF40E7B8}"/>
    <dgm:cxn modelId="{9EBC3361-CEB9-4019-818D-AC02B9D2FD2A}" type="presOf" srcId="{AB304E77-953A-4EB9-8DEF-98C5716FF526}" destId="{6D8A412B-752A-4967-BE7E-F0CB4216A32D}" srcOrd="0" destOrd="0" presId="urn:microsoft.com/office/officeart/2005/8/layout/process4"/>
    <dgm:cxn modelId="{22B9FD62-AF92-4726-A900-88B06D41F9B4}" type="presOf" srcId="{33EC391E-585C-42B0-81EE-20B4477D7075}" destId="{77CA4B6D-6839-4B69-8098-D16BE3975A47}" srcOrd="0" destOrd="0" presId="urn:microsoft.com/office/officeart/2005/8/layout/process4"/>
    <dgm:cxn modelId="{FC604F68-0880-4ECD-816C-32D5C390DF72}" type="presOf" srcId="{33EC391E-585C-42B0-81EE-20B4477D7075}" destId="{9FFB06F0-1647-42C5-A28D-707E292550E4}" srcOrd="1" destOrd="0" presId="urn:microsoft.com/office/officeart/2005/8/layout/process4"/>
    <dgm:cxn modelId="{C1D37748-9300-4155-B1CA-4FFD3C415460}" type="presOf" srcId="{B1F83138-09D3-47B9-BEA1-8A90CD7ACD3C}" destId="{B6EBE40E-FF0A-4821-94FC-1C6880EB7745}" srcOrd="0" destOrd="0" presId="urn:microsoft.com/office/officeart/2005/8/layout/process4"/>
    <dgm:cxn modelId="{F6D7D273-C13C-4D02-AA62-4B89DD33F528}" type="presOf" srcId="{130A805D-3F8F-46E6-AE59-8B68334956D4}" destId="{B7E132EC-695F-4CD9-94D9-F224991AC9DE}" srcOrd="0" destOrd="0" presId="urn:microsoft.com/office/officeart/2005/8/layout/process4"/>
    <dgm:cxn modelId="{596A9A88-E9C8-4BDC-A67C-077F47C1A1DB}" srcId="{F2A46C14-1D89-47E6-A3D6-506BB3D48C83}" destId="{E490AFC6-F50A-4DEE-AB8E-FC38CBA9A3B7}" srcOrd="0" destOrd="0" parTransId="{63E6E832-2313-4610-8402-F976BA17EA19}" sibTransId="{1D8690C8-473E-4956-8A4A-06509C8BE6DA}"/>
    <dgm:cxn modelId="{FF7CE095-20C0-4EDC-BB26-4DB23526D00B}" srcId="{130A805D-3F8F-46E6-AE59-8B68334956D4}" destId="{B1F83138-09D3-47B9-BEA1-8A90CD7ACD3C}" srcOrd="0" destOrd="0" parTransId="{578501D4-6138-43BE-9DF0-3E9DB8A0FDE4}" sibTransId="{80A716B8-39B5-4408-97D0-67E55C5EA608}"/>
    <dgm:cxn modelId="{207DBFAC-46A1-44B7-988E-7803559DFC09}" type="presOf" srcId="{E490AFC6-F50A-4DEE-AB8E-FC38CBA9A3B7}" destId="{0C505658-AED4-45BA-9ACC-9C894A8CA922}" srcOrd="0" destOrd="0" presId="urn:microsoft.com/office/officeart/2005/8/layout/process4"/>
    <dgm:cxn modelId="{50BD6FBA-E0F7-4D81-970E-E807C21334E1}" srcId="{33EC391E-585C-42B0-81EE-20B4477D7075}" destId="{AB304E77-953A-4EB9-8DEF-98C5716FF526}" srcOrd="0" destOrd="0" parTransId="{E6CAEDDE-8A6A-46F5-9E2B-12B0D1DD202D}" sibTransId="{BD7A81C2-0C71-4D6B-8C9B-11F2756E83F1}"/>
    <dgm:cxn modelId="{A41F4FC2-626B-42BE-ACCA-88684041C8D3}" type="presOf" srcId="{F2A46C14-1D89-47E6-A3D6-506BB3D48C83}" destId="{77FBDFE8-9306-40AA-977E-FD298AC1D1AE}" srcOrd="1" destOrd="0" presId="urn:microsoft.com/office/officeart/2005/8/layout/process4"/>
    <dgm:cxn modelId="{28B9ADCC-019E-4891-BBCE-EE1AFAE4E46E}" type="presOf" srcId="{91D05B2F-06E7-49D0-A31D-E744426EDC11}" destId="{B56ED513-677F-4A86-9F59-BF9013117AA4}" srcOrd="0" destOrd="0" presId="urn:microsoft.com/office/officeart/2005/8/layout/process4"/>
    <dgm:cxn modelId="{004762D7-CC0E-405D-A9C5-B0E2376AC9FF}" srcId="{91D05B2F-06E7-49D0-A31D-E744426EDC11}" destId="{61273098-B8A9-4329-B4C4-B7A682ED7BB2}" srcOrd="3" destOrd="0" parTransId="{88EE3D07-86C4-4355-BD86-6A2B0BB0F7FC}" sibTransId="{6E429C4B-B481-4549-931B-03EDC0305FC4}"/>
    <dgm:cxn modelId="{9F60CEE5-B5CE-46C7-B702-CB9D381D27A9}" srcId="{91D05B2F-06E7-49D0-A31D-E744426EDC11}" destId="{F2A46C14-1D89-47E6-A3D6-506BB3D48C83}" srcOrd="1" destOrd="0" parTransId="{DC65AC18-7BBA-419E-9732-A7F81232D85D}" sibTransId="{CD602DCA-6A4D-4F90-8B13-2746B7BCC46B}"/>
    <dgm:cxn modelId="{AAEB1B93-FBCE-473C-BA29-923EE9879530}" type="presParOf" srcId="{B56ED513-677F-4A86-9F59-BF9013117AA4}" destId="{BD78A406-5DA4-4385-B308-982DB30E3848}" srcOrd="0" destOrd="0" presId="urn:microsoft.com/office/officeart/2005/8/layout/process4"/>
    <dgm:cxn modelId="{5E93E015-B678-4C0A-A0E4-798816FA917E}" type="presParOf" srcId="{BD78A406-5DA4-4385-B308-982DB30E3848}" destId="{619364F5-E702-453B-8509-2FC20B567483}" srcOrd="0" destOrd="0" presId="urn:microsoft.com/office/officeart/2005/8/layout/process4"/>
    <dgm:cxn modelId="{F8C72B3F-E961-4893-AEFD-A57BD05673D5}" type="presParOf" srcId="{B56ED513-677F-4A86-9F59-BF9013117AA4}" destId="{2E51DDD8-162F-41A7-8F31-38D6D431B296}" srcOrd="1" destOrd="0" presId="urn:microsoft.com/office/officeart/2005/8/layout/process4"/>
    <dgm:cxn modelId="{4F89012E-58C6-4D32-ACD7-C5CC6144FEEB}" type="presParOf" srcId="{B56ED513-677F-4A86-9F59-BF9013117AA4}" destId="{5D2D2926-45DA-4FCD-80BC-EE90C2153655}" srcOrd="2" destOrd="0" presId="urn:microsoft.com/office/officeart/2005/8/layout/process4"/>
    <dgm:cxn modelId="{1BD6BB3D-3880-486D-84E4-E928025A7E54}" type="presParOf" srcId="{5D2D2926-45DA-4FCD-80BC-EE90C2153655}" destId="{77CA4B6D-6839-4B69-8098-D16BE3975A47}" srcOrd="0" destOrd="0" presId="urn:microsoft.com/office/officeart/2005/8/layout/process4"/>
    <dgm:cxn modelId="{2C2C276C-DD7E-407F-9885-AB294117E9E8}" type="presParOf" srcId="{5D2D2926-45DA-4FCD-80BC-EE90C2153655}" destId="{9FFB06F0-1647-42C5-A28D-707E292550E4}" srcOrd="1" destOrd="0" presId="urn:microsoft.com/office/officeart/2005/8/layout/process4"/>
    <dgm:cxn modelId="{9ECCF8A5-26C6-4139-AECD-3067885D0021}" type="presParOf" srcId="{5D2D2926-45DA-4FCD-80BC-EE90C2153655}" destId="{C6E8E38C-BCC3-4E5A-8C88-0749295865F6}" srcOrd="2" destOrd="0" presId="urn:microsoft.com/office/officeart/2005/8/layout/process4"/>
    <dgm:cxn modelId="{BB63EDD6-0E51-4827-ACFD-7BA0EA91E691}" type="presParOf" srcId="{C6E8E38C-BCC3-4E5A-8C88-0749295865F6}" destId="{6D8A412B-752A-4967-BE7E-F0CB4216A32D}" srcOrd="0" destOrd="0" presId="urn:microsoft.com/office/officeart/2005/8/layout/process4"/>
    <dgm:cxn modelId="{AFCFC303-3940-471A-A852-7928306DC818}" type="presParOf" srcId="{B56ED513-677F-4A86-9F59-BF9013117AA4}" destId="{A88BF3B4-C7CC-4AF3-ACE9-7A7F9C8B82F3}" srcOrd="3" destOrd="0" presId="urn:microsoft.com/office/officeart/2005/8/layout/process4"/>
    <dgm:cxn modelId="{6E475F96-54E9-41E7-9C9D-986E50485462}" type="presParOf" srcId="{B56ED513-677F-4A86-9F59-BF9013117AA4}" destId="{3B82D6F3-B373-41F8-9E9A-F168BF86BD8A}" srcOrd="4" destOrd="0" presId="urn:microsoft.com/office/officeart/2005/8/layout/process4"/>
    <dgm:cxn modelId="{D6F8C2A0-C441-43C1-B916-F3084C959012}" type="presParOf" srcId="{3B82D6F3-B373-41F8-9E9A-F168BF86BD8A}" destId="{1EB6ACCD-3E34-4BD4-9226-87CA9BEE0951}" srcOrd="0" destOrd="0" presId="urn:microsoft.com/office/officeart/2005/8/layout/process4"/>
    <dgm:cxn modelId="{705C5470-E64E-4BD5-8508-432DA26CEAF1}" type="presParOf" srcId="{3B82D6F3-B373-41F8-9E9A-F168BF86BD8A}" destId="{77FBDFE8-9306-40AA-977E-FD298AC1D1AE}" srcOrd="1" destOrd="0" presId="urn:microsoft.com/office/officeart/2005/8/layout/process4"/>
    <dgm:cxn modelId="{A8C9F7A9-B60B-4311-895C-90031CE58AB7}" type="presParOf" srcId="{3B82D6F3-B373-41F8-9E9A-F168BF86BD8A}" destId="{E1B91C77-B3FD-4643-8144-CE82E0A7A6A3}" srcOrd="2" destOrd="0" presId="urn:microsoft.com/office/officeart/2005/8/layout/process4"/>
    <dgm:cxn modelId="{952B44AE-CAF8-456F-948E-00960136277C}" type="presParOf" srcId="{E1B91C77-B3FD-4643-8144-CE82E0A7A6A3}" destId="{0C505658-AED4-45BA-9ACC-9C894A8CA922}" srcOrd="0" destOrd="0" presId="urn:microsoft.com/office/officeart/2005/8/layout/process4"/>
    <dgm:cxn modelId="{3B69E3B2-00C6-41EC-AC45-20C7A94D665A}" type="presParOf" srcId="{B56ED513-677F-4A86-9F59-BF9013117AA4}" destId="{75450958-1417-452D-824D-AE3A9A06A610}" srcOrd="5" destOrd="0" presId="urn:microsoft.com/office/officeart/2005/8/layout/process4"/>
    <dgm:cxn modelId="{F9A70389-B29A-4449-A7BA-D9B8043257D3}" type="presParOf" srcId="{B56ED513-677F-4A86-9F59-BF9013117AA4}" destId="{F57DBC8A-9D99-4654-89AF-B6554E44A0AA}" srcOrd="6" destOrd="0" presId="urn:microsoft.com/office/officeart/2005/8/layout/process4"/>
    <dgm:cxn modelId="{AE8BDD05-6E18-4A0E-8853-A821EF8717C5}" type="presParOf" srcId="{F57DBC8A-9D99-4654-89AF-B6554E44A0AA}" destId="{B7E132EC-695F-4CD9-94D9-F224991AC9DE}" srcOrd="0" destOrd="0" presId="urn:microsoft.com/office/officeart/2005/8/layout/process4"/>
    <dgm:cxn modelId="{6B0C3171-F7F6-4159-A6C8-BF9B518D8EAB}" type="presParOf" srcId="{F57DBC8A-9D99-4654-89AF-B6554E44A0AA}" destId="{2730B060-E89E-499E-9062-6644886A41D1}" srcOrd="1" destOrd="0" presId="urn:microsoft.com/office/officeart/2005/8/layout/process4"/>
    <dgm:cxn modelId="{6070EEB6-C1F4-4B64-946F-E77F721F13C2}" type="presParOf" srcId="{F57DBC8A-9D99-4654-89AF-B6554E44A0AA}" destId="{6F8B63E1-BC4C-48A6-AAA8-9EDEDADD75EB}" srcOrd="2" destOrd="0" presId="urn:microsoft.com/office/officeart/2005/8/layout/process4"/>
    <dgm:cxn modelId="{936DCBD0-E7FE-469D-AF4A-9277611CEBBC}" type="presParOf" srcId="{6F8B63E1-BC4C-48A6-AAA8-9EDEDADD75EB}" destId="{B6EBE40E-FF0A-4821-94FC-1C6880EB7745}"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CAEDBD-1495-43E8-B9D7-A3369B70DCAE}" type="doc">
      <dgm:prSet loTypeId="urn:microsoft.com/office/officeart/2005/8/layout/radial4" loCatId="relationship" qsTypeId="urn:microsoft.com/office/officeart/2005/8/quickstyle/3d2" qsCatId="3D" csTypeId="urn:microsoft.com/office/officeart/2005/8/colors/colorful3" csCatId="colorful" phldr="1"/>
      <dgm:spPr/>
      <dgm:t>
        <a:bodyPr/>
        <a:lstStyle/>
        <a:p>
          <a:endParaRPr lang="en-IN"/>
        </a:p>
      </dgm:t>
    </dgm:pt>
    <dgm:pt modelId="{54C90580-DA71-498D-9170-B7C3391C9B03}">
      <dgm:prSet phldrT="[Text]" custT="1"/>
      <dgm:spPr/>
      <dgm:t>
        <a:bodyPr/>
        <a:lstStyle/>
        <a:p>
          <a:r>
            <a:rPr lang="en-US" sz="2000" b="1" dirty="0"/>
            <a:t>Memory Access Violation </a:t>
          </a:r>
          <a:endParaRPr lang="en-IN" sz="2000" dirty="0"/>
        </a:p>
      </dgm:t>
    </dgm:pt>
    <dgm:pt modelId="{C3A451E6-3689-43DD-B8A9-DA23FB6BB8D9}" type="parTrans" cxnId="{741DF339-F374-4A18-8A30-59AC956CCB1E}">
      <dgm:prSet/>
      <dgm:spPr/>
      <dgm:t>
        <a:bodyPr/>
        <a:lstStyle/>
        <a:p>
          <a:endParaRPr lang="en-IN"/>
        </a:p>
      </dgm:t>
    </dgm:pt>
    <dgm:pt modelId="{352B37B3-9AB1-42F7-96DC-7217C424AD98}" type="sibTrans" cxnId="{741DF339-F374-4A18-8A30-59AC956CCB1E}">
      <dgm:prSet/>
      <dgm:spPr/>
      <dgm:t>
        <a:bodyPr/>
        <a:lstStyle/>
        <a:p>
          <a:endParaRPr lang="en-IN"/>
        </a:p>
      </dgm:t>
    </dgm:pt>
    <dgm:pt modelId="{0220ED1B-75C4-480D-8C45-F5F613238DD0}">
      <dgm:prSet phldrT="[Text]"/>
      <dgm:spPr/>
      <dgm:t>
        <a:bodyPr/>
        <a:lstStyle/>
        <a:p>
          <a:pPr>
            <a:buFont typeface="Wingdings" panose="05000000000000000000" pitchFamily="2" charset="2"/>
            <a:buChar char="Ø"/>
          </a:pPr>
          <a:r>
            <a:rPr lang="en-US" dirty="0"/>
            <a:t>While Opening TallyPrime</a:t>
          </a:r>
          <a:endParaRPr lang="en-IN" dirty="0"/>
        </a:p>
      </dgm:t>
    </dgm:pt>
    <dgm:pt modelId="{41C0510A-3764-46B1-84C1-EA21980C06EE}" type="parTrans" cxnId="{643AE3BE-05EF-4CEB-9A21-00D9E545434A}">
      <dgm:prSet/>
      <dgm:spPr/>
      <dgm:t>
        <a:bodyPr/>
        <a:lstStyle/>
        <a:p>
          <a:endParaRPr lang="en-IN"/>
        </a:p>
      </dgm:t>
    </dgm:pt>
    <dgm:pt modelId="{10F0F9A3-6E27-42D0-9721-3A6B8B9A86A5}" type="sibTrans" cxnId="{643AE3BE-05EF-4CEB-9A21-00D9E545434A}">
      <dgm:prSet/>
      <dgm:spPr/>
      <dgm:t>
        <a:bodyPr/>
        <a:lstStyle/>
        <a:p>
          <a:endParaRPr lang="en-IN"/>
        </a:p>
      </dgm:t>
    </dgm:pt>
    <dgm:pt modelId="{7134D6EC-DD4E-4A6A-84B0-41C383E79FF8}">
      <dgm:prSet phldrT="[Text]"/>
      <dgm:spPr/>
      <dgm:t>
        <a:bodyPr/>
        <a:lstStyle/>
        <a:p>
          <a:pPr>
            <a:buFont typeface="Wingdings" panose="05000000000000000000" pitchFamily="2" charset="2"/>
            <a:buChar char="Ø"/>
          </a:pPr>
          <a:r>
            <a:rPr lang="en-US" dirty="0"/>
            <a:t>While Opening Company</a:t>
          </a:r>
          <a:endParaRPr lang="en-IN" dirty="0"/>
        </a:p>
      </dgm:t>
    </dgm:pt>
    <dgm:pt modelId="{093EFD9A-8FDD-42BB-A5A6-F1D459C48C50}" type="parTrans" cxnId="{4F979ECE-E474-4CB3-BA38-E2ADEC1F0BD2}">
      <dgm:prSet/>
      <dgm:spPr/>
      <dgm:t>
        <a:bodyPr/>
        <a:lstStyle/>
        <a:p>
          <a:endParaRPr lang="en-IN"/>
        </a:p>
      </dgm:t>
    </dgm:pt>
    <dgm:pt modelId="{12171F99-C12D-47FB-826E-C0D4263ABF89}" type="sibTrans" cxnId="{4F979ECE-E474-4CB3-BA38-E2ADEC1F0BD2}">
      <dgm:prSet/>
      <dgm:spPr/>
      <dgm:t>
        <a:bodyPr/>
        <a:lstStyle/>
        <a:p>
          <a:endParaRPr lang="en-IN"/>
        </a:p>
      </dgm:t>
    </dgm:pt>
    <dgm:pt modelId="{E6D75FFD-CCCA-4895-A012-65869F0E0987}">
      <dgm:prSet phldrT="[Text]"/>
      <dgm:spPr/>
      <dgm:t>
        <a:bodyPr/>
        <a:lstStyle/>
        <a:p>
          <a:pPr>
            <a:buFont typeface="Wingdings" panose="05000000000000000000" pitchFamily="2" charset="2"/>
            <a:buChar char="Ø"/>
          </a:pPr>
          <a:r>
            <a:rPr lang="en-US" dirty="0"/>
            <a:t>While working/accessing data</a:t>
          </a:r>
          <a:endParaRPr lang="en-IN" dirty="0"/>
        </a:p>
      </dgm:t>
    </dgm:pt>
    <dgm:pt modelId="{8401FD25-39B4-46C4-ABEA-1B54F7B12294}" type="parTrans" cxnId="{913DA951-0432-44A0-B20F-8E160CFF74C8}">
      <dgm:prSet/>
      <dgm:spPr/>
      <dgm:t>
        <a:bodyPr/>
        <a:lstStyle/>
        <a:p>
          <a:endParaRPr lang="en-IN"/>
        </a:p>
      </dgm:t>
    </dgm:pt>
    <dgm:pt modelId="{A8374FED-2914-4893-856F-9B04D7FB58E8}" type="sibTrans" cxnId="{913DA951-0432-44A0-B20F-8E160CFF74C8}">
      <dgm:prSet/>
      <dgm:spPr/>
      <dgm:t>
        <a:bodyPr/>
        <a:lstStyle/>
        <a:p>
          <a:endParaRPr lang="en-IN"/>
        </a:p>
      </dgm:t>
    </dgm:pt>
    <dgm:pt modelId="{EBE6A0DE-99FD-4713-8B07-FEAFF4E8F0E3}" type="pres">
      <dgm:prSet presAssocID="{9FCAEDBD-1495-43E8-B9D7-A3369B70DCAE}" presName="cycle" presStyleCnt="0">
        <dgm:presLayoutVars>
          <dgm:chMax val="1"/>
          <dgm:dir/>
          <dgm:animLvl val="ctr"/>
          <dgm:resizeHandles val="exact"/>
        </dgm:presLayoutVars>
      </dgm:prSet>
      <dgm:spPr/>
    </dgm:pt>
    <dgm:pt modelId="{1A2A12A5-6889-4397-9737-B5C57A11E4A0}" type="pres">
      <dgm:prSet presAssocID="{54C90580-DA71-498D-9170-B7C3391C9B03}" presName="centerShape" presStyleLbl="node0" presStyleIdx="0" presStyleCnt="1"/>
      <dgm:spPr/>
    </dgm:pt>
    <dgm:pt modelId="{DD73F9BC-E5A2-4C3E-BB3C-48AE78001A1C}" type="pres">
      <dgm:prSet presAssocID="{41C0510A-3764-46B1-84C1-EA21980C06EE}" presName="parTrans" presStyleLbl="bgSibTrans2D1" presStyleIdx="0" presStyleCnt="3"/>
      <dgm:spPr/>
    </dgm:pt>
    <dgm:pt modelId="{EDF86273-BF1E-4A07-AB1C-2F58987F272C}" type="pres">
      <dgm:prSet presAssocID="{0220ED1B-75C4-480D-8C45-F5F613238DD0}" presName="node" presStyleLbl="node1" presStyleIdx="0" presStyleCnt="3">
        <dgm:presLayoutVars>
          <dgm:bulletEnabled val="1"/>
        </dgm:presLayoutVars>
      </dgm:prSet>
      <dgm:spPr/>
    </dgm:pt>
    <dgm:pt modelId="{D3FF7B02-1A8F-497B-A80F-A1D1DF6CFF06}" type="pres">
      <dgm:prSet presAssocID="{093EFD9A-8FDD-42BB-A5A6-F1D459C48C50}" presName="parTrans" presStyleLbl="bgSibTrans2D1" presStyleIdx="1" presStyleCnt="3"/>
      <dgm:spPr/>
    </dgm:pt>
    <dgm:pt modelId="{64B40C37-7840-4C96-B142-960BBC138132}" type="pres">
      <dgm:prSet presAssocID="{7134D6EC-DD4E-4A6A-84B0-41C383E79FF8}" presName="node" presStyleLbl="node1" presStyleIdx="1" presStyleCnt="3">
        <dgm:presLayoutVars>
          <dgm:bulletEnabled val="1"/>
        </dgm:presLayoutVars>
      </dgm:prSet>
      <dgm:spPr/>
    </dgm:pt>
    <dgm:pt modelId="{9D0483F5-D70D-4869-986E-2C7995C2CE99}" type="pres">
      <dgm:prSet presAssocID="{8401FD25-39B4-46C4-ABEA-1B54F7B12294}" presName="parTrans" presStyleLbl="bgSibTrans2D1" presStyleIdx="2" presStyleCnt="3"/>
      <dgm:spPr/>
    </dgm:pt>
    <dgm:pt modelId="{5A0407BA-48AD-4EFC-BBE5-2B7E13F9E69D}" type="pres">
      <dgm:prSet presAssocID="{E6D75FFD-CCCA-4895-A012-65869F0E0987}" presName="node" presStyleLbl="node1" presStyleIdx="2" presStyleCnt="3">
        <dgm:presLayoutVars>
          <dgm:bulletEnabled val="1"/>
        </dgm:presLayoutVars>
      </dgm:prSet>
      <dgm:spPr/>
    </dgm:pt>
  </dgm:ptLst>
  <dgm:cxnLst>
    <dgm:cxn modelId="{E31E4437-74DC-4F01-8C01-DB94AFE4A667}" type="presOf" srcId="{7134D6EC-DD4E-4A6A-84B0-41C383E79FF8}" destId="{64B40C37-7840-4C96-B142-960BBC138132}" srcOrd="0" destOrd="0" presId="urn:microsoft.com/office/officeart/2005/8/layout/radial4"/>
    <dgm:cxn modelId="{6D80A339-DACA-4117-BA31-51AE877BDE88}" type="presOf" srcId="{9FCAEDBD-1495-43E8-B9D7-A3369B70DCAE}" destId="{EBE6A0DE-99FD-4713-8B07-FEAFF4E8F0E3}" srcOrd="0" destOrd="0" presId="urn:microsoft.com/office/officeart/2005/8/layout/radial4"/>
    <dgm:cxn modelId="{741DF339-F374-4A18-8A30-59AC956CCB1E}" srcId="{9FCAEDBD-1495-43E8-B9D7-A3369B70DCAE}" destId="{54C90580-DA71-498D-9170-B7C3391C9B03}" srcOrd="0" destOrd="0" parTransId="{C3A451E6-3689-43DD-B8A9-DA23FB6BB8D9}" sibTransId="{352B37B3-9AB1-42F7-96DC-7217C424AD98}"/>
    <dgm:cxn modelId="{DACF0D6A-F216-4B96-9B93-DB6FB435F090}" type="presOf" srcId="{E6D75FFD-CCCA-4895-A012-65869F0E0987}" destId="{5A0407BA-48AD-4EFC-BBE5-2B7E13F9E69D}" srcOrd="0" destOrd="0" presId="urn:microsoft.com/office/officeart/2005/8/layout/radial4"/>
    <dgm:cxn modelId="{913DA951-0432-44A0-B20F-8E160CFF74C8}" srcId="{54C90580-DA71-498D-9170-B7C3391C9B03}" destId="{E6D75FFD-CCCA-4895-A012-65869F0E0987}" srcOrd="2" destOrd="0" parTransId="{8401FD25-39B4-46C4-ABEA-1B54F7B12294}" sibTransId="{A8374FED-2914-4893-856F-9B04D7FB58E8}"/>
    <dgm:cxn modelId="{8755B78B-EF22-4154-8C5B-7434320FB6B4}" type="presOf" srcId="{0220ED1B-75C4-480D-8C45-F5F613238DD0}" destId="{EDF86273-BF1E-4A07-AB1C-2F58987F272C}" srcOrd="0" destOrd="0" presId="urn:microsoft.com/office/officeart/2005/8/layout/radial4"/>
    <dgm:cxn modelId="{7704DB9B-C809-40C4-8041-DDA45CFA7EF6}" type="presOf" srcId="{093EFD9A-8FDD-42BB-A5A6-F1D459C48C50}" destId="{D3FF7B02-1A8F-497B-A80F-A1D1DF6CFF06}" srcOrd="0" destOrd="0" presId="urn:microsoft.com/office/officeart/2005/8/layout/radial4"/>
    <dgm:cxn modelId="{643AE3BE-05EF-4CEB-9A21-00D9E545434A}" srcId="{54C90580-DA71-498D-9170-B7C3391C9B03}" destId="{0220ED1B-75C4-480D-8C45-F5F613238DD0}" srcOrd="0" destOrd="0" parTransId="{41C0510A-3764-46B1-84C1-EA21980C06EE}" sibTransId="{10F0F9A3-6E27-42D0-9721-3A6B8B9A86A5}"/>
    <dgm:cxn modelId="{48EE43C2-46E2-4FDB-9F19-F72FD9A6D7F7}" type="presOf" srcId="{8401FD25-39B4-46C4-ABEA-1B54F7B12294}" destId="{9D0483F5-D70D-4869-986E-2C7995C2CE99}" srcOrd="0" destOrd="0" presId="urn:microsoft.com/office/officeart/2005/8/layout/radial4"/>
    <dgm:cxn modelId="{E00B1AC7-1894-4788-BC3D-CB03DC565303}" type="presOf" srcId="{54C90580-DA71-498D-9170-B7C3391C9B03}" destId="{1A2A12A5-6889-4397-9737-B5C57A11E4A0}" srcOrd="0" destOrd="0" presId="urn:microsoft.com/office/officeart/2005/8/layout/radial4"/>
    <dgm:cxn modelId="{4F979ECE-E474-4CB3-BA38-E2ADEC1F0BD2}" srcId="{54C90580-DA71-498D-9170-B7C3391C9B03}" destId="{7134D6EC-DD4E-4A6A-84B0-41C383E79FF8}" srcOrd="1" destOrd="0" parTransId="{093EFD9A-8FDD-42BB-A5A6-F1D459C48C50}" sibTransId="{12171F99-C12D-47FB-826E-C0D4263ABF89}"/>
    <dgm:cxn modelId="{927F7EF7-C83C-415F-B32D-70BA1CBF7C36}" type="presOf" srcId="{41C0510A-3764-46B1-84C1-EA21980C06EE}" destId="{DD73F9BC-E5A2-4C3E-BB3C-48AE78001A1C}" srcOrd="0" destOrd="0" presId="urn:microsoft.com/office/officeart/2005/8/layout/radial4"/>
    <dgm:cxn modelId="{2D9DDEB3-2401-4726-AA18-DDB03B779832}" type="presParOf" srcId="{EBE6A0DE-99FD-4713-8B07-FEAFF4E8F0E3}" destId="{1A2A12A5-6889-4397-9737-B5C57A11E4A0}" srcOrd="0" destOrd="0" presId="urn:microsoft.com/office/officeart/2005/8/layout/radial4"/>
    <dgm:cxn modelId="{1DFCFF24-F99D-44C9-AED4-3CA7D951AC8E}" type="presParOf" srcId="{EBE6A0DE-99FD-4713-8B07-FEAFF4E8F0E3}" destId="{DD73F9BC-E5A2-4C3E-BB3C-48AE78001A1C}" srcOrd="1" destOrd="0" presId="urn:microsoft.com/office/officeart/2005/8/layout/radial4"/>
    <dgm:cxn modelId="{71B7F13C-8446-4B5E-A699-99D74865DC54}" type="presParOf" srcId="{EBE6A0DE-99FD-4713-8B07-FEAFF4E8F0E3}" destId="{EDF86273-BF1E-4A07-AB1C-2F58987F272C}" srcOrd="2" destOrd="0" presId="urn:microsoft.com/office/officeart/2005/8/layout/radial4"/>
    <dgm:cxn modelId="{3DC0C1CC-1FF5-4FF9-94B9-ABFD7D7ABC1E}" type="presParOf" srcId="{EBE6A0DE-99FD-4713-8B07-FEAFF4E8F0E3}" destId="{D3FF7B02-1A8F-497B-A80F-A1D1DF6CFF06}" srcOrd="3" destOrd="0" presId="urn:microsoft.com/office/officeart/2005/8/layout/radial4"/>
    <dgm:cxn modelId="{C4969D19-F28D-4E12-A667-60C69AF4F42A}" type="presParOf" srcId="{EBE6A0DE-99FD-4713-8B07-FEAFF4E8F0E3}" destId="{64B40C37-7840-4C96-B142-960BBC138132}" srcOrd="4" destOrd="0" presId="urn:microsoft.com/office/officeart/2005/8/layout/radial4"/>
    <dgm:cxn modelId="{E42D715E-98DB-4FD2-96FC-5FFFB8F31E0D}" type="presParOf" srcId="{EBE6A0DE-99FD-4713-8B07-FEAFF4E8F0E3}" destId="{9D0483F5-D70D-4869-986E-2C7995C2CE99}" srcOrd="5" destOrd="0" presId="urn:microsoft.com/office/officeart/2005/8/layout/radial4"/>
    <dgm:cxn modelId="{7965EC2D-5F05-46DC-971B-8812191370CE}" type="presParOf" srcId="{EBE6A0DE-99FD-4713-8B07-FEAFF4E8F0E3}" destId="{5A0407BA-48AD-4EFC-BBE5-2B7E13F9E69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FB5FAA-0093-46D5-9202-6AA932A973DE}"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IN"/>
        </a:p>
      </dgm:t>
    </dgm:pt>
    <dgm:pt modelId="{3F502723-38DF-4B2C-822C-3889C56568F9}">
      <dgm:prSet phldrT="[Text]" custT="1"/>
      <dgm:spPr/>
      <dgm:t>
        <a:bodyPr/>
        <a:lstStyle/>
        <a:p>
          <a:r>
            <a:rPr lang="en-IN" sz="2000" dirty="0"/>
            <a:t> Reasons: While opening Company</a:t>
          </a:r>
        </a:p>
      </dgm:t>
    </dgm:pt>
    <dgm:pt modelId="{39BBAB39-7CFA-41DD-8F43-60D988B97EFC}" type="parTrans" cxnId="{244D0E2D-5167-4E85-851A-CD3C42BCD0CF}">
      <dgm:prSet/>
      <dgm:spPr/>
      <dgm:t>
        <a:bodyPr/>
        <a:lstStyle/>
        <a:p>
          <a:endParaRPr lang="en-IN" sz="2000"/>
        </a:p>
      </dgm:t>
    </dgm:pt>
    <dgm:pt modelId="{036596AF-C40B-40AE-8353-8E11433A1F42}" type="sibTrans" cxnId="{244D0E2D-5167-4E85-851A-CD3C42BCD0CF}">
      <dgm:prSet custT="1"/>
      <dgm:spPr/>
      <dgm:t>
        <a:bodyPr/>
        <a:lstStyle/>
        <a:p>
          <a:endParaRPr lang="en-IN" sz="2000"/>
        </a:p>
      </dgm:t>
    </dgm:pt>
    <dgm:pt modelId="{8B1667BB-44F9-4612-BF31-2BFF9062D49F}">
      <dgm:prSet phldrT="[Text]" custT="1"/>
      <dgm:spPr/>
      <dgm:t>
        <a:bodyPr/>
        <a:lstStyle/>
        <a:p>
          <a:r>
            <a:rPr lang="en-IN" sz="2000" dirty="0"/>
            <a:t>Reasons: While opening TallyPrime </a:t>
          </a:r>
        </a:p>
      </dgm:t>
    </dgm:pt>
    <dgm:pt modelId="{EE2C48DB-FBD9-4B86-9F04-B99E5AFFCB3A}" type="parTrans" cxnId="{E45561B7-FF76-42DE-AAF6-1BA572541634}">
      <dgm:prSet/>
      <dgm:spPr/>
      <dgm:t>
        <a:bodyPr/>
        <a:lstStyle/>
        <a:p>
          <a:endParaRPr lang="en-IN" sz="2000"/>
        </a:p>
      </dgm:t>
    </dgm:pt>
    <dgm:pt modelId="{4B6C6A3A-95DE-49D4-8C2B-BB71D015AC99}" type="sibTrans" cxnId="{E45561B7-FF76-42DE-AAF6-1BA572541634}">
      <dgm:prSet custT="1"/>
      <dgm:spPr/>
      <dgm:t>
        <a:bodyPr/>
        <a:lstStyle/>
        <a:p>
          <a:endParaRPr lang="en-IN" sz="2000"/>
        </a:p>
      </dgm:t>
    </dgm:pt>
    <dgm:pt modelId="{D0E1B3FF-A40D-4105-9115-317B3C100656}">
      <dgm:prSet phldrT="[Text]" custT="1"/>
      <dgm:spPr/>
      <dgm:t>
        <a:bodyPr/>
        <a:lstStyle/>
        <a:p>
          <a:r>
            <a:rPr lang="en-IN" sz="2000" dirty="0"/>
            <a:t>Default company is set to “Yes”</a:t>
          </a:r>
        </a:p>
      </dgm:t>
    </dgm:pt>
    <dgm:pt modelId="{B60F979F-85B3-4C55-BE5C-2FCC9792AD61}" type="parTrans" cxnId="{90140FB5-49A8-4D0A-840D-C8CD8C6D38E2}">
      <dgm:prSet/>
      <dgm:spPr/>
      <dgm:t>
        <a:bodyPr/>
        <a:lstStyle/>
        <a:p>
          <a:endParaRPr lang="en-IN" sz="2000"/>
        </a:p>
      </dgm:t>
    </dgm:pt>
    <dgm:pt modelId="{A23E518D-EEC0-4F14-8073-7A8ED062A203}" type="sibTrans" cxnId="{90140FB5-49A8-4D0A-840D-C8CD8C6D38E2}">
      <dgm:prSet/>
      <dgm:spPr/>
      <dgm:t>
        <a:bodyPr/>
        <a:lstStyle/>
        <a:p>
          <a:endParaRPr lang="en-IN" sz="2000"/>
        </a:p>
      </dgm:t>
    </dgm:pt>
    <dgm:pt modelId="{F1B702EF-2C94-4A35-BE67-8C7FDEB50ABD}">
      <dgm:prSet phldrT="[Text]" custT="1"/>
      <dgm:spPr/>
      <dgm:t>
        <a:bodyPr/>
        <a:lstStyle/>
        <a:p>
          <a:r>
            <a:rPr lang="en-IN" sz="2000" dirty="0"/>
            <a:t>Due to  corrupted printer drivers</a:t>
          </a:r>
        </a:p>
      </dgm:t>
    </dgm:pt>
    <dgm:pt modelId="{A5FC6205-DCC8-4431-9ECD-D8A01AAB65D6}" type="parTrans" cxnId="{44186EC1-9E8F-4253-9866-C5A33D2D5424}">
      <dgm:prSet/>
      <dgm:spPr/>
      <dgm:t>
        <a:bodyPr/>
        <a:lstStyle/>
        <a:p>
          <a:endParaRPr lang="en-IN" sz="2000"/>
        </a:p>
      </dgm:t>
    </dgm:pt>
    <dgm:pt modelId="{76D3E666-35CD-4915-8578-A13CB54DA6DF}" type="sibTrans" cxnId="{44186EC1-9E8F-4253-9866-C5A33D2D5424}">
      <dgm:prSet/>
      <dgm:spPr/>
      <dgm:t>
        <a:bodyPr/>
        <a:lstStyle/>
        <a:p>
          <a:endParaRPr lang="en-IN" sz="2000"/>
        </a:p>
      </dgm:t>
    </dgm:pt>
    <dgm:pt modelId="{56751F06-25DF-4673-85FA-90102FAC7F5D}">
      <dgm:prSet phldrT="[Text]" custT="1"/>
      <dgm:spPr/>
      <dgm:t>
        <a:bodyPr/>
        <a:lstStyle/>
        <a:p>
          <a:r>
            <a:rPr lang="en-IN" sz="2000" dirty="0"/>
            <a:t>System related issues  </a:t>
          </a:r>
        </a:p>
      </dgm:t>
    </dgm:pt>
    <dgm:pt modelId="{0411963F-19C3-4F99-8DDB-1CB477EB65A7}" type="parTrans" cxnId="{191CDA73-DC1B-4DE1-A0D0-81CF585AC5AE}">
      <dgm:prSet/>
      <dgm:spPr/>
      <dgm:t>
        <a:bodyPr/>
        <a:lstStyle/>
        <a:p>
          <a:endParaRPr lang="en-IN" sz="2000"/>
        </a:p>
      </dgm:t>
    </dgm:pt>
    <dgm:pt modelId="{DD9B2889-13D8-40EF-AE93-D90C442130FC}" type="sibTrans" cxnId="{191CDA73-DC1B-4DE1-A0D0-81CF585AC5AE}">
      <dgm:prSet/>
      <dgm:spPr/>
      <dgm:t>
        <a:bodyPr/>
        <a:lstStyle/>
        <a:p>
          <a:endParaRPr lang="en-IN" sz="2000"/>
        </a:p>
      </dgm:t>
    </dgm:pt>
    <dgm:pt modelId="{746D1035-B130-43DC-A73B-752E38C02580}">
      <dgm:prSet phldrT="[Text]" custT="1"/>
      <dgm:spPr/>
      <dgm:t>
        <a:bodyPr/>
        <a:lstStyle/>
        <a:p>
          <a:r>
            <a:rPr lang="en-IN" sz="2000" dirty="0"/>
            <a:t>Due to the data file size 1Kb</a:t>
          </a:r>
        </a:p>
      </dgm:t>
    </dgm:pt>
    <dgm:pt modelId="{3B4BFBDF-9028-44EC-8AA2-9F4ACC6811CB}" type="parTrans" cxnId="{C71132DB-1F83-449A-8F81-C1C69AD82A8A}">
      <dgm:prSet/>
      <dgm:spPr/>
      <dgm:t>
        <a:bodyPr/>
        <a:lstStyle/>
        <a:p>
          <a:endParaRPr lang="en-IN" sz="2000"/>
        </a:p>
      </dgm:t>
    </dgm:pt>
    <dgm:pt modelId="{7956AC31-9EC3-4EAB-ACB1-F7E90149BC7D}" type="sibTrans" cxnId="{C71132DB-1F83-449A-8F81-C1C69AD82A8A}">
      <dgm:prSet/>
      <dgm:spPr/>
      <dgm:t>
        <a:bodyPr/>
        <a:lstStyle/>
        <a:p>
          <a:endParaRPr lang="en-IN" sz="2000"/>
        </a:p>
      </dgm:t>
    </dgm:pt>
    <dgm:pt modelId="{8DF81C48-4DE8-410E-925A-AB80FD3A3067}">
      <dgm:prSet phldrT="[Text]" custT="1"/>
      <dgm:spPr/>
      <dgm:t>
        <a:bodyPr/>
        <a:lstStyle/>
        <a:p>
          <a:r>
            <a:rPr lang="en-IN" sz="2000" dirty="0"/>
            <a:t>Data corrupted</a:t>
          </a:r>
          <a:br>
            <a:rPr lang="en-IN" sz="2000" dirty="0"/>
          </a:br>
          <a:r>
            <a:rPr lang="en-IN" sz="2000" dirty="0"/>
            <a:t> </a:t>
          </a:r>
        </a:p>
      </dgm:t>
    </dgm:pt>
    <dgm:pt modelId="{D0A8FA18-F383-428D-AB64-BA28DCF3854D}" type="parTrans" cxnId="{4B47EA6A-06B1-4E33-973F-0F4E510C5F51}">
      <dgm:prSet/>
      <dgm:spPr/>
      <dgm:t>
        <a:bodyPr/>
        <a:lstStyle/>
        <a:p>
          <a:endParaRPr lang="en-IN" sz="2000"/>
        </a:p>
      </dgm:t>
    </dgm:pt>
    <dgm:pt modelId="{65A8775D-9A4E-45B1-86BB-56EEC4857C7A}" type="sibTrans" cxnId="{4B47EA6A-06B1-4E33-973F-0F4E510C5F51}">
      <dgm:prSet/>
      <dgm:spPr/>
      <dgm:t>
        <a:bodyPr/>
        <a:lstStyle/>
        <a:p>
          <a:endParaRPr lang="en-IN" sz="2000"/>
        </a:p>
      </dgm:t>
    </dgm:pt>
    <dgm:pt modelId="{6E1CC564-595D-49C5-B189-458670E38910}">
      <dgm:prSet phldrT="[Text]" custT="1"/>
      <dgm:spPr/>
      <dgm:t>
        <a:bodyPr/>
        <a:lstStyle/>
        <a:p>
          <a:r>
            <a:rPr lang="en-IN" sz="2000" dirty="0"/>
            <a:t>Reasons: While working in TallyPrime</a:t>
          </a:r>
        </a:p>
      </dgm:t>
    </dgm:pt>
    <dgm:pt modelId="{8771DF52-919D-4513-8282-D5F5CDBF2D50}" type="parTrans" cxnId="{0F08EC71-F7C3-4421-8ADF-D0274274E6DA}">
      <dgm:prSet/>
      <dgm:spPr/>
      <dgm:t>
        <a:bodyPr/>
        <a:lstStyle/>
        <a:p>
          <a:endParaRPr lang="en-IN" sz="2000"/>
        </a:p>
      </dgm:t>
    </dgm:pt>
    <dgm:pt modelId="{13B28543-D66E-497E-B997-B309906D48C4}" type="sibTrans" cxnId="{0F08EC71-F7C3-4421-8ADF-D0274274E6DA}">
      <dgm:prSet/>
      <dgm:spPr/>
      <dgm:t>
        <a:bodyPr/>
        <a:lstStyle/>
        <a:p>
          <a:endParaRPr lang="en-IN" sz="2000"/>
        </a:p>
      </dgm:t>
    </dgm:pt>
    <dgm:pt modelId="{C5112BD2-9DED-4EC9-A235-08AAE4EEE133}">
      <dgm:prSet phldrT="[Text]" custT="1"/>
      <dgm:spPr/>
      <dgm:t>
        <a:bodyPr/>
        <a:lstStyle/>
        <a:p>
          <a:r>
            <a:rPr lang="en-IN" sz="2000" dirty="0"/>
            <a:t>Data file size is 1Kb</a:t>
          </a:r>
        </a:p>
      </dgm:t>
    </dgm:pt>
    <dgm:pt modelId="{D5BC0119-62B4-43CB-9695-81DF5C63E941}" type="parTrans" cxnId="{E8FE29E9-74C6-47FF-943C-307DF7DC419C}">
      <dgm:prSet/>
      <dgm:spPr/>
      <dgm:t>
        <a:bodyPr/>
        <a:lstStyle/>
        <a:p>
          <a:endParaRPr lang="en-IN" sz="2000"/>
        </a:p>
      </dgm:t>
    </dgm:pt>
    <dgm:pt modelId="{6BE70F82-65A8-4907-98E4-9CB179B98F9D}" type="sibTrans" cxnId="{E8FE29E9-74C6-47FF-943C-307DF7DC419C}">
      <dgm:prSet/>
      <dgm:spPr/>
      <dgm:t>
        <a:bodyPr/>
        <a:lstStyle/>
        <a:p>
          <a:endParaRPr lang="en-IN" sz="2000"/>
        </a:p>
      </dgm:t>
    </dgm:pt>
    <dgm:pt modelId="{A0E3822C-2805-4DF2-8D2E-1AF960A40F40}">
      <dgm:prSet phldrT="[Text]" custT="1"/>
      <dgm:spPr/>
      <dgm:t>
        <a:bodyPr/>
        <a:lstStyle/>
        <a:p>
          <a:r>
            <a:rPr lang="en-IN" sz="2000" dirty="0"/>
            <a:t>Data corruption</a:t>
          </a:r>
        </a:p>
      </dgm:t>
    </dgm:pt>
    <dgm:pt modelId="{E0DC7A65-62BD-404C-BD67-4F19E9B91C26}" type="parTrans" cxnId="{8D83BEF5-4CF7-46C2-B81F-7BC3E491B244}">
      <dgm:prSet/>
      <dgm:spPr/>
      <dgm:t>
        <a:bodyPr/>
        <a:lstStyle/>
        <a:p>
          <a:endParaRPr lang="en-IN" sz="2000"/>
        </a:p>
      </dgm:t>
    </dgm:pt>
    <dgm:pt modelId="{098E7D31-82A3-42D6-B059-A31FA43F2161}" type="sibTrans" cxnId="{8D83BEF5-4CF7-46C2-B81F-7BC3E491B244}">
      <dgm:prSet/>
      <dgm:spPr/>
      <dgm:t>
        <a:bodyPr/>
        <a:lstStyle/>
        <a:p>
          <a:endParaRPr lang="en-IN" sz="2000"/>
        </a:p>
      </dgm:t>
    </dgm:pt>
    <dgm:pt modelId="{DE2779BA-51EB-409F-9688-72125F8FF3CB}" type="pres">
      <dgm:prSet presAssocID="{79FB5FAA-0093-46D5-9202-6AA932A973DE}" presName="outerComposite" presStyleCnt="0">
        <dgm:presLayoutVars>
          <dgm:chMax val="5"/>
          <dgm:dir/>
          <dgm:resizeHandles val="exact"/>
        </dgm:presLayoutVars>
      </dgm:prSet>
      <dgm:spPr/>
    </dgm:pt>
    <dgm:pt modelId="{83033168-B4F6-4190-A10F-804869D12ADC}" type="pres">
      <dgm:prSet presAssocID="{79FB5FAA-0093-46D5-9202-6AA932A973DE}" presName="dummyMaxCanvas" presStyleCnt="0">
        <dgm:presLayoutVars/>
      </dgm:prSet>
      <dgm:spPr/>
    </dgm:pt>
    <dgm:pt modelId="{6A4AF01E-74C7-4B73-89CC-6BC459DA2C7B}" type="pres">
      <dgm:prSet presAssocID="{79FB5FAA-0093-46D5-9202-6AA932A973DE}" presName="ThreeNodes_1" presStyleLbl="node1" presStyleIdx="0" presStyleCnt="3">
        <dgm:presLayoutVars>
          <dgm:bulletEnabled val="1"/>
        </dgm:presLayoutVars>
      </dgm:prSet>
      <dgm:spPr/>
    </dgm:pt>
    <dgm:pt modelId="{1A6B6768-DC05-4BA5-B298-19DBD613FEB4}" type="pres">
      <dgm:prSet presAssocID="{79FB5FAA-0093-46D5-9202-6AA932A973DE}" presName="ThreeNodes_2" presStyleLbl="node1" presStyleIdx="1" presStyleCnt="3">
        <dgm:presLayoutVars>
          <dgm:bulletEnabled val="1"/>
        </dgm:presLayoutVars>
      </dgm:prSet>
      <dgm:spPr/>
    </dgm:pt>
    <dgm:pt modelId="{2244308B-8A30-4EE0-8A7C-F912214970D2}" type="pres">
      <dgm:prSet presAssocID="{79FB5FAA-0093-46D5-9202-6AA932A973DE}" presName="ThreeNodes_3" presStyleLbl="node1" presStyleIdx="2" presStyleCnt="3">
        <dgm:presLayoutVars>
          <dgm:bulletEnabled val="1"/>
        </dgm:presLayoutVars>
      </dgm:prSet>
      <dgm:spPr/>
    </dgm:pt>
    <dgm:pt modelId="{FFC25233-BB18-446A-8993-96738B274718}" type="pres">
      <dgm:prSet presAssocID="{79FB5FAA-0093-46D5-9202-6AA932A973DE}" presName="ThreeConn_1-2" presStyleLbl="fgAccFollowNode1" presStyleIdx="0" presStyleCnt="2">
        <dgm:presLayoutVars>
          <dgm:bulletEnabled val="1"/>
        </dgm:presLayoutVars>
      </dgm:prSet>
      <dgm:spPr/>
    </dgm:pt>
    <dgm:pt modelId="{760741AC-AD4C-4083-A84C-57A5ECDEE484}" type="pres">
      <dgm:prSet presAssocID="{79FB5FAA-0093-46D5-9202-6AA932A973DE}" presName="ThreeConn_2-3" presStyleLbl="fgAccFollowNode1" presStyleIdx="1" presStyleCnt="2">
        <dgm:presLayoutVars>
          <dgm:bulletEnabled val="1"/>
        </dgm:presLayoutVars>
      </dgm:prSet>
      <dgm:spPr/>
    </dgm:pt>
    <dgm:pt modelId="{1CFF68D9-9D31-4DAC-9C0F-40B9D37EA60E}" type="pres">
      <dgm:prSet presAssocID="{79FB5FAA-0093-46D5-9202-6AA932A973DE}" presName="ThreeNodes_1_text" presStyleLbl="node1" presStyleIdx="2" presStyleCnt="3">
        <dgm:presLayoutVars>
          <dgm:bulletEnabled val="1"/>
        </dgm:presLayoutVars>
      </dgm:prSet>
      <dgm:spPr/>
    </dgm:pt>
    <dgm:pt modelId="{1322C070-76B4-41B7-96F4-CC70D3852E98}" type="pres">
      <dgm:prSet presAssocID="{79FB5FAA-0093-46D5-9202-6AA932A973DE}" presName="ThreeNodes_2_text" presStyleLbl="node1" presStyleIdx="2" presStyleCnt="3">
        <dgm:presLayoutVars>
          <dgm:bulletEnabled val="1"/>
        </dgm:presLayoutVars>
      </dgm:prSet>
      <dgm:spPr/>
    </dgm:pt>
    <dgm:pt modelId="{1F3DD444-6458-4843-BF53-10D93A6E3933}" type="pres">
      <dgm:prSet presAssocID="{79FB5FAA-0093-46D5-9202-6AA932A973DE}" presName="ThreeNodes_3_text" presStyleLbl="node1" presStyleIdx="2" presStyleCnt="3">
        <dgm:presLayoutVars>
          <dgm:bulletEnabled val="1"/>
        </dgm:presLayoutVars>
      </dgm:prSet>
      <dgm:spPr/>
    </dgm:pt>
  </dgm:ptLst>
  <dgm:cxnLst>
    <dgm:cxn modelId="{09762A03-8D64-4D68-B604-7E802AAB4D04}" type="presOf" srcId="{8B1667BB-44F9-4612-BF31-2BFF9062D49F}" destId="{6A4AF01E-74C7-4B73-89CC-6BC459DA2C7B}" srcOrd="0" destOrd="0" presId="urn:microsoft.com/office/officeart/2005/8/layout/vProcess5"/>
    <dgm:cxn modelId="{3EB85104-510F-4DBD-A5C0-0A12255180E7}" type="presOf" srcId="{F1B702EF-2C94-4A35-BE67-8C7FDEB50ABD}" destId="{1CFF68D9-9D31-4DAC-9C0F-40B9D37EA60E}" srcOrd="1" destOrd="2" presId="urn:microsoft.com/office/officeart/2005/8/layout/vProcess5"/>
    <dgm:cxn modelId="{4A956017-8646-447E-A287-970847E05471}" type="presOf" srcId="{56751F06-25DF-4673-85FA-90102FAC7F5D}" destId="{6A4AF01E-74C7-4B73-89CC-6BC459DA2C7B}" srcOrd="0" destOrd="3" presId="urn:microsoft.com/office/officeart/2005/8/layout/vProcess5"/>
    <dgm:cxn modelId="{74C43619-FA40-4012-A5AF-F3C1BEED8112}" type="presOf" srcId="{79FB5FAA-0093-46D5-9202-6AA932A973DE}" destId="{DE2779BA-51EB-409F-9688-72125F8FF3CB}" srcOrd="0" destOrd="0" presId="urn:microsoft.com/office/officeart/2005/8/layout/vProcess5"/>
    <dgm:cxn modelId="{A25FAA1F-5855-48DA-BA47-FF4FCBAD7F64}" type="presOf" srcId="{C5112BD2-9DED-4EC9-A235-08AAE4EEE133}" destId="{2244308B-8A30-4EE0-8A7C-F912214970D2}" srcOrd="0" destOrd="1" presId="urn:microsoft.com/office/officeart/2005/8/layout/vProcess5"/>
    <dgm:cxn modelId="{A8CE8727-2EDD-462E-9017-8978C0A05136}" type="presOf" srcId="{3F502723-38DF-4B2C-822C-3889C56568F9}" destId="{1A6B6768-DC05-4BA5-B298-19DBD613FEB4}" srcOrd="0" destOrd="0" presId="urn:microsoft.com/office/officeart/2005/8/layout/vProcess5"/>
    <dgm:cxn modelId="{244D0E2D-5167-4E85-851A-CD3C42BCD0CF}" srcId="{79FB5FAA-0093-46D5-9202-6AA932A973DE}" destId="{3F502723-38DF-4B2C-822C-3889C56568F9}" srcOrd="1" destOrd="0" parTransId="{39BBAB39-7CFA-41DD-8F43-60D988B97EFC}" sibTransId="{036596AF-C40B-40AE-8353-8E11433A1F42}"/>
    <dgm:cxn modelId="{A1488C2F-8AD1-47C6-94E5-3541E5D97B6D}" type="presOf" srcId="{746D1035-B130-43DC-A73B-752E38C02580}" destId="{1A6B6768-DC05-4BA5-B298-19DBD613FEB4}" srcOrd="0" destOrd="1" presId="urn:microsoft.com/office/officeart/2005/8/layout/vProcess5"/>
    <dgm:cxn modelId="{B8ADB662-1BAE-4A78-8879-67DCC2F933AB}" type="presOf" srcId="{F1B702EF-2C94-4A35-BE67-8C7FDEB50ABD}" destId="{6A4AF01E-74C7-4B73-89CC-6BC459DA2C7B}" srcOrd="0" destOrd="2" presId="urn:microsoft.com/office/officeart/2005/8/layout/vProcess5"/>
    <dgm:cxn modelId="{6B77224A-6CAB-4A1C-BDF6-BE26ACDD283B}" type="presOf" srcId="{8DF81C48-4DE8-410E-925A-AB80FD3A3067}" destId="{1A6B6768-DC05-4BA5-B298-19DBD613FEB4}" srcOrd="0" destOrd="2" presId="urn:microsoft.com/office/officeart/2005/8/layout/vProcess5"/>
    <dgm:cxn modelId="{4B47EA6A-06B1-4E33-973F-0F4E510C5F51}" srcId="{3F502723-38DF-4B2C-822C-3889C56568F9}" destId="{8DF81C48-4DE8-410E-925A-AB80FD3A3067}" srcOrd="1" destOrd="0" parTransId="{D0A8FA18-F383-428D-AB64-BA28DCF3854D}" sibTransId="{65A8775D-9A4E-45B1-86BB-56EEC4857C7A}"/>
    <dgm:cxn modelId="{F95F1C4D-0EBF-4C5C-9C03-C8262671CF42}" type="presOf" srcId="{56751F06-25DF-4673-85FA-90102FAC7F5D}" destId="{1CFF68D9-9D31-4DAC-9C0F-40B9D37EA60E}" srcOrd="1" destOrd="3" presId="urn:microsoft.com/office/officeart/2005/8/layout/vProcess5"/>
    <dgm:cxn modelId="{0F08EC71-F7C3-4421-8ADF-D0274274E6DA}" srcId="{79FB5FAA-0093-46D5-9202-6AA932A973DE}" destId="{6E1CC564-595D-49C5-B189-458670E38910}" srcOrd="2" destOrd="0" parTransId="{8771DF52-919D-4513-8282-D5F5CDBF2D50}" sibTransId="{13B28543-D66E-497E-B997-B309906D48C4}"/>
    <dgm:cxn modelId="{191CDA73-DC1B-4DE1-A0D0-81CF585AC5AE}" srcId="{8B1667BB-44F9-4612-BF31-2BFF9062D49F}" destId="{56751F06-25DF-4673-85FA-90102FAC7F5D}" srcOrd="2" destOrd="0" parTransId="{0411963F-19C3-4F99-8DDB-1CB477EB65A7}" sibTransId="{DD9B2889-13D8-40EF-AE93-D90C442130FC}"/>
    <dgm:cxn modelId="{25A4A677-86FA-4A46-B7B0-30EA79BC7AC3}" type="presOf" srcId="{A0E3822C-2805-4DF2-8D2E-1AF960A40F40}" destId="{1F3DD444-6458-4843-BF53-10D93A6E3933}" srcOrd="1" destOrd="2" presId="urn:microsoft.com/office/officeart/2005/8/layout/vProcess5"/>
    <dgm:cxn modelId="{DAF52E90-6479-48BA-9AC8-344B5EC6F919}" type="presOf" srcId="{6E1CC564-595D-49C5-B189-458670E38910}" destId="{1F3DD444-6458-4843-BF53-10D93A6E3933}" srcOrd="1" destOrd="0" presId="urn:microsoft.com/office/officeart/2005/8/layout/vProcess5"/>
    <dgm:cxn modelId="{D4A1CA90-6C2F-4B10-8D98-E7A872003D8D}" type="presOf" srcId="{D0E1B3FF-A40D-4105-9115-317B3C100656}" destId="{1CFF68D9-9D31-4DAC-9C0F-40B9D37EA60E}" srcOrd="1" destOrd="1" presId="urn:microsoft.com/office/officeart/2005/8/layout/vProcess5"/>
    <dgm:cxn modelId="{345777A6-AB25-49D6-9D0A-768B426AB0BE}" type="presOf" srcId="{C5112BD2-9DED-4EC9-A235-08AAE4EEE133}" destId="{1F3DD444-6458-4843-BF53-10D93A6E3933}" srcOrd="1" destOrd="1" presId="urn:microsoft.com/office/officeart/2005/8/layout/vProcess5"/>
    <dgm:cxn modelId="{63F9ABAE-B411-4C21-89E2-29C8FF4F3680}" type="presOf" srcId="{036596AF-C40B-40AE-8353-8E11433A1F42}" destId="{760741AC-AD4C-4083-A84C-57A5ECDEE484}" srcOrd="0" destOrd="0" presId="urn:microsoft.com/office/officeart/2005/8/layout/vProcess5"/>
    <dgm:cxn modelId="{FE4131AF-F411-4B8C-9FD3-15ABFB459E0C}" type="presOf" srcId="{8DF81C48-4DE8-410E-925A-AB80FD3A3067}" destId="{1322C070-76B4-41B7-96F4-CC70D3852E98}" srcOrd="1" destOrd="2" presId="urn:microsoft.com/office/officeart/2005/8/layout/vProcess5"/>
    <dgm:cxn modelId="{921C6FB1-6237-4ACF-BAD2-D898B3F20011}" type="presOf" srcId="{3F502723-38DF-4B2C-822C-3889C56568F9}" destId="{1322C070-76B4-41B7-96F4-CC70D3852E98}" srcOrd="1" destOrd="0" presId="urn:microsoft.com/office/officeart/2005/8/layout/vProcess5"/>
    <dgm:cxn modelId="{90140FB5-49A8-4D0A-840D-C8CD8C6D38E2}" srcId="{8B1667BB-44F9-4612-BF31-2BFF9062D49F}" destId="{D0E1B3FF-A40D-4105-9115-317B3C100656}" srcOrd="0" destOrd="0" parTransId="{B60F979F-85B3-4C55-BE5C-2FCC9792AD61}" sibTransId="{A23E518D-EEC0-4F14-8073-7A8ED062A203}"/>
    <dgm:cxn modelId="{E45561B7-FF76-42DE-AAF6-1BA572541634}" srcId="{79FB5FAA-0093-46D5-9202-6AA932A973DE}" destId="{8B1667BB-44F9-4612-BF31-2BFF9062D49F}" srcOrd="0" destOrd="0" parTransId="{EE2C48DB-FBD9-4B86-9F04-B99E5AFFCB3A}" sibTransId="{4B6C6A3A-95DE-49D4-8C2B-BB71D015AC99}"/>
    <dgm:cxn modelId="{44186EC1-9E8F-4253-9866-C5A33D2D5424}" srcId="{8B1667BB-44F9-4612-BF31-2BFF9062D49F}" destId="{F1B702EF-2C94-4A35-BE67-8C7FDEB50ABD}" srcOrd="1" destOrd="0" parTransId="{A5FC6205-DCC8-4431-9ECD-D8A01AAB65D6}" sibTransId="{76D3E666-35CD-4915-8578-A13CB54DA6DF}"/>
    <dgm:cxn modelId="{06C86CC7-A943-4DEA-8FD3-CBFE18BF8DAD}" type="presOf" srcId="{D0E1B3FF-A40D-4105-9115-317B3C100656}" destId="{6A4AF01E-74C7-4B73-89CC-6BC459DA2C7B}" srcOrd="0" destOrd="1" presId="urn:microsoft.com/office/officeart/2005/8/layout/vProcess5"/>
    <dgm:cxn modelId="{3B3F05CE-6F5B-471A-96C7-283F7CE72565}" type="presOf" srcId="{6E1CC564-595D-49C5-B189-458670E38910}" destId="{2244308B-8A30-4EE0-8A7C-F912214970D2}" srcOrd="0" destOrd="0" presId="urn:microsoft.com/office/officeart/2005/8/layout/vProcess5"/>
    <dgm:cxn modelId="{C71132DB-1F83-449A-8F81-C1C69AD82A8A}" srcId="{3F502723-38DF-4B2C-822C-3889C56568F9}" destId="{746D1035-B130-43DC-A73B-752E38C02580}" srcOrd="0" destOrd="0" parTransId="{3B4BFBDF-9028-44EC-8AA2-9F4ACC6811CB}" sibTransId="{7956AC31-9EC3-4EAB-ACB1-F7E90149BC7D}"/>
    <dgm:cxn modelId="{E8FE29E9-74C6-47FF-943C-307DF7DC419C}" srcId="{6E1CC564-595D-49C5-B189-458670E38910}" destId="{C5112BD2-9DED-4EC9-A235-08AAE4EEE133}" srcOrd="0" destOrd="0" parTransId="{D5BC0119-62B4-43CB-9695-81DF5C63E941}" sibTransId="{6BE70F82-65A8-4907-98E4-9CB179B98F9D}"/>
    <dgm:cxn modelId="{E8EE12F3-68F6-4518-A901-3F9FDC299073}" type="presOf" srcId="{746D1035-B130-43DC-A73B-752E38C02580}" destId="{1322C070-76B4-41B7-96F4-CC70D3852E98}" srcOrd="1" destOrd="1" presId="urn:microsoft.com/office/officeart/2005/8/layout/vProcess5"/>
    <dgm:cxn modelId="{E45F87F5-7F00-4B55-8F22-B6393783A6BC}" type="presOf" srcId="{A0E3822C-2805-4DF2-8D2E-1AF960A40F40}" destId="{2244308B-8A30-4EE0-8A7C-F912214970D2}" srcOrd="0" destOrd="2" presId="urn:microsoft.com/office/officeart/2005/8/layout/vProcess5"/>
    <dgm:cxn modelId="{8D83BEF5-4CF7-46C2-B81F-7BC3E491B244}" srcId="{6E1CC564-595D-49C5-B189-458670E38910}" destId="{A0E3822C-2805-4DF2-8D2E-1AF960A40F40}" srcOrd="1" destOrd="0" parTransId="{E0DC7A65-62BD-404C-BD67-4F19E9B91C26}" sibTransId="{098E7D31-82A3-42D6-B059-A31FA43F2161}"/>
    <dgm:cxn modelId="{6156D5F6-71B9-4786-900C-77C4A78624CA}" type="presOf" srcId="{8B1667BB-44F9-4612-BF31-2BFF9062D49F}" destId="{1CFF68D9-9D31-4DAC-9C0F-40B9D37EA60E}" srcOrd="1" destOrd="0" presId="urn:microsoft.com/office/officeart/2005/8/layout/vProcess5"/>
    <dgm:cxn modelId="{3EBB8DF8-5F51-4B9E-B5B6-57D3A13491F6}" type="presOf" srcId="{4B6C6A3A-95DE-49D4-8C2B-BB71D015AC99}" destId="{FFC25233-BB18-446A-8993-96738B274718}" srcOrd="0" destOrd="0" presId="urn:microsoft.com/office/officeart/2005/8/layout/vProcess5"/>
    <dgm:cxn modelId="{E7AA5811-82ED-4DB7-BC37-88BA3D92DE75}" type="presParOf" srcId="{DE2779BA-51EB-409F-9688-72125F8FF3CB}" destId="{83033168-B4F6-4190-A10F-804869D12ADC}" srcOrd="0" destOrd="0" presId="urn:microsoft.com/office/officeart/2005/8/layout/vProcess5"/>
    <dgm:cxn modelId="{DCA918AF-6033-4309-83D0-75470ECDCB11}" type="presParOf" srcId="{DE2779BA-51EB-409F-9688-72125F8FF3CB}" destId="{6A4AF01E-74C7-4B73-89CC-6BC459DA2C7B}" srcOrd="1" destOrd="0" presId="urn:microsoft.com/office/officeart/2005/8/layout/vProcess5"/>
    <dgm:cxn modelId="{7C97BAFB-CE0A-41B6-8C2C-C57D66A35672}" type="presParOf" srcId="{DE2779BA-51EB-409F-9688-72125F8FF3CB}" destId="{1A6B6768-DC05-4BA5-B298-19DBD613FEB4}" srcOrd="2" destOrd="0" presId="urn:microsoft.com/office/officeart/2005/8/layout/vProcess5"/>
    <dgm:cxn modelId="{6BF65642-9AC4-4D44-8670-CE439F40E8F3}" type="presParOf" srcId="{DE2779BA-51EB-409F-9688-72125F8FF3CB}" destId="{2244308B-8A30-4EE0-8A7C-F912214970D2}" srcOrd="3" destOrd="0" presId="urn:microsoft.com/office/officeart/2005/8/layout/vProcess5"/>
    <dgm:cxn modelId="{121D9224-0C61-4CCA-AA01-12942E1CB5A1}" type="presParOf" srcId="{DE2779BA-51EB-409F-9688-72125F8FF3CB}" destId="{FFC25233-BB18-446A-8993-96738B274718}" srcOrd="4" destOrd="0" presId="urn:microsoft.com/office/officeart/2005/8/layout/vProcess5"/>
    <dgm:cxn modelId="{13FF6E57-8AAD-4442-BC17-BFF9F1F3C564}" type="presParOf" srcId="{DE2779BA-51EB-409F-9688-72125F8FF3CB}" destId="{760741AC-AD4C-4083-A84C-57A5ECDEE484}" srcOrd="5" destOrd="0" presId="urn:microsoft.com/office/officeart/2005/8/layout/vProcess5"/>
    <dgm:cxn modelId="{C6992832-FC64-4FE6-84C5-3CD98A02B2F3}" type="presParOf" srcId="{DE2779BA-51EB-409F-9688-72125F8FF3CB}" destId="{1CFF68D9-9D31-4DAC-9C0F-40B9D37EA60E}" srcOrd="6" destOrd="0" presId="urn:microsoft.com/office/officeart/2005/8/layout/vProcess5"/>
    <dgm:cxn modelId="{D3CF06D4-688B-4ACD-83D1-32BE0A52D5CD}" type="presParOf" srcId="{DE2779BA-51EB-409F-9688-72125F8FF3CB}" destId="{1322C070-76B4-41B7-96F4-CC70D3852E98}" srcOrd="7" destOrd="0" presId="urn:microsoft.com/office/officeart/2005/8/layout/vProcess5"/>
    <dgm:cxn modelId="{3B178350-E058-4648-BB26-9AE531FBD63B}" type="presParOf" srcId="{DE2779BA-51EB-409F-9688-72125F8FF3CB}" destId="{1F3DD444-6458-4843-BF53-10D93A6E3933}"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D9864-1A40-4A52-8BE9-00D41D7CE8F9}">
      <dsp:nvSpPr>
        <dsp:cNvPr id="0" name=""/>
        <dsp:cNvSpPr/>
      </dsp:nvSpPr>
      <dsp:spPr>
        <a:xfrm>
          <a:off x="0" y="242625"/>
          <a:ext cx="2646563" cy="2646886"/>
        </a:xfrm>
        <a:prstGeom prst="ellipse">
          <a:avLst/>
        </a:prstGeom>
        <a:solidFill>
          <a:schemeClr val="accent5">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is Data Migration ?</a:t>
          </a:r>
          <a:endParaRPr lang="en-IN" sz="1800" kern="1200" dirty="0"/>
        </a:p>
      </dsp:txBody>
      <dsp:txXfrm>
        <a:off x="387580" y="630252"/>
        <a:ext cx="1871403" cy="1871632"/>
      </dsp:txXfrm>
    </dsp:sp>
    <dsp:sp modelId="{055E7E46-7165-45D2-87A8-C116841E5689}">
      <dsp:nvSpPr>
        <dsp:cNvPr id="0" name=""/>
        <dsp:cNvSpPr/>
      </dsp:nvSpPr>
      <dsp:spPr>
        <a:xfrm>
          <a:off x="1361647" y="2007951"/>
          <a:ext cx="2646563" cy="2646886"/>
        </a:xfrm>
        <a:prstGeom prst="ellipse">
          <a:avLst/>
        </a:prstGeom>
        <a:solidFill>
          <a:schemeClr val="accent5">
            <a:alpha val="50000"/>
            <a:hueOff val="-2252848"/>
            <a:satOff val="-5806"/>
            <a:lumOff val="-3922"/>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Process of changing data  from older versions to TallyPrime. 3x</a:t>
          </a:r>
          <a:endParaRPr lang="en-IN" sz="1800" kern="1200" dirty="0"/>
        </a:p>
      </dsp:txBody>
      <dsp:txXfrm>
        <a:off x="1749227" y="2395578"/>
        <a:ext cx="1871403" cy="1871632"/>
      </dsp:txXfrm>
    </dsp:sp>
    <dsp:sp modelId="{FCEF444F-3045-4D0F-B566-2DFC960E1A57}">
      <dsp:nvSpPr>
        <dsp:cNvPr id="0" name=""/>
        <dsp:cNvSpPr/>
      </dsp:nvSpPr>
      <dsp:spPr>
        <a:xfrm>
          <a:off x="2722621" y="242625"/>
          <a:ext cx="2646563" cy="2646886"/>
        </a:xfrm>
        <a:prstGeom prst="ellipse">
          <a:avLst/>
        </a:prstGeom>
        <a:solidFill>
          <a:schemeClr val="accent5">
            <a:alpha val="50000"/>
            <a:hueOff val="-4505695"/>
            <a:satOff val="-11613"/>
            <a:lumOff val="-784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Why is Data Migration required ?</a:t>
          </a:r>
          <a:endParaRPr lang="en-IN" sz="1800" kern="1200" dirty="0"/>
        </a:p>
      </dsp:txBody>
      <dsp:txXfrm>
        <a:off x="3110201" y="630252"/>
        <a:ext cx="1871403" cy="1871632"/>
      </dsp:txXfrm>
    </dsp:sp>
    <dsp:sp modelId="{AFD2615D-5E95-4F39-B65E-203B22F1B32B}">
      <dsp:nvSpPr>
        <dsp:cNvPr id="0" name=""/>
        <dsp:cNvSpPr/>
      </dsp:nvSpPr>
      <dsp:spPr>
        <a:xfrm>
          <a:off x="4084268" y="2007951"/>
          <a:ext cx="2646563" cy="2646886"/>
        </a:xfrm>
        <a:prstGeom prst="ellipse">
          <a:avLst/>
        </a:prstGeom>
        <a:solidFill>
          <a:schemeClr val="accent5">
            <a:alpha val="50000"/>
            <a:hueOff val="-6758543"/>
            <a:satOff val="-17419"/>
            <a:lumOff val="-11765"/>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t> Compatibility of using earlier version/release data in TallyPrime latest release </a:t>
          </a:r>
          <a:endParaRPr lang="en-IN" sz="1800" kern="1200" dirty="0"/>
        </a:p>
      </dsp:txBody>
      <dsp:txXfrm>
        <a:off x="4471848" y="2395578"/>
        <a:ext cx="1871403" cy="18716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607C-0588-404B-8ABE-FA9951854A39}">
      <dsp:nvSpPr>
        <dsp:cNvPr id="0" name=""/>
        <dsp:cNvSpPr/>
      </dsp:nvSpPr>
      <dsp:spPr>
        <a:xfrm>
          <a:off x="0" y="452390"/>
          <a:ext cx="11058039" cy="1573424"/>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8227" tIns="562356" rIns="858227" bIns="192024" numCol="1" spcCol="1270" anchor="t" anchorCtr="0">
          <a:noAutofit/>
        </a:bodyPr>
        <a:lstStyle/>
        <a:p>
          <a:pPr marL="228600" lvl="1" indent="-228600" algn="l" defTabSz="1200150">
            <a:lnSpc>
              <a:spcPct val="90000"/>
            </a:lnSpc>
            <a:spcBef>
              <a:spcPct val="0"/>
            </a:spcBef>
            <a:spcAft>
              <a:spcPct val="15000"/>
            </a:spcAft>
            <a:buChar char="•"/>
          </a:pPr>
          <a:r>
            <a:rPr lang="en-IN" sz="2700" kern="1200" dirty="0"/>
            <a:t>Data Migration using Tally72 Migration tool   </a:t>
          </a:r>
        </a:p>
        <a:p>
          <a:pPr marL="228600" lvl="1" indent="-228600" algn="l" defTabSz="1200150">
            <a:lnSpc>
              <a:spcPct val="90000"/>
            </a:lnSpc>
            <a:spcBef>
              <a:spcPct val="0"/>
            </a:spcBef>
            <a:spcAft>
              <a:spcPct val="15000"/>
            </a:spcAft>
            <a:buChar char="•"/>
          </a:pPr>
          <a:r>
            <a:rPr lang="en-IN" sz="2700" kern="1200" dirty="0"/>
            <a:t> From ERP to TallyPrime 3.0/4.1</a:t>
          </a:r>
        </a:p>
      </dsp:txBody>
      <dsp:txXfrm>
        <a:off x="0" y="452390"/>
        <a:ext cx="11058039" cy="1573424"/>
      </dsp:txXfrm>
    </dsp:sp>
    <dsp:sp modelId="{D9F933F5-FD66-486B-8269-883EA57D7284}">
      <dsp:nvSpPr>
        <dsp:cNvPr id="0" name=""/>
        <dsp:cNvSpPr/>
      </dsp:nvSpPr>
      <dsp:spPr>
        <a:xfrm>
          <a:off x="552901" y="42898"/>
          <a:ext cx="7740627" cy="797040"/>
        </a:xfrm>
        <a:prstGeom prst="round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77" tIns="0" rIns="292577" bIns="0" numCol="1" spcCol="1270" anchor="ctr" anchorCtr="0">
          <a:noAutofit/>
        </a:bodyPr>
        <a:lstStyle/>
        <a:p>
          <a:pPr marL="0" lvl="0" indent="0" algn="l" defTabSz="1200150">
            <a:lnSpc>
              <a:spcPct val="90000"/>
            </a:lnSpc>
            <a:spcBef>
              <a:spcPct val="0"/>
            </a:spcBef>
            <a:spcAft>
              <a:spcPct val="35000"/>
            </a:spcAft>
            <a:buNone/>
          </a:pPr>
          <a:r>
            <a:rPr lang="en-IN" sz="2700" kern="1200" dirty="0"/>
            <a:t> From 6.3/7.2 to TallyPrime 3.0/4.1</a:t>
          </a:r>
        </a:p>
      </dsp:txBody>
      <dsp:txXfrm>
        <a:off x="591809" y="81806"/>
        <a:ext cx="7662811" cy="719224"/>
      </dsp:txXfrm>
    </dsp:sp>
    <dsp:sp modelId="{218C68CD-4F00-4853-9626-86298519CBE7}">
      <dsp:nvSpPr>
        <dsp:cNvPr id="0" name=""/>
        <dsp:cNvSpPr/>
      </dsp:nvSpPr>
      <dsp:spPr>
        <a:xfrm>
          <a:off x="0" y="2559163"/>
          <a:ext cx="11058039" cy="114817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58227" tIns="562356" rIns="858227" bIns="192024" numCol="1" spcCol="1270" anchor="t" anchorCtr="0">
          <a:noAutofit/>
        </a:bodyPr>
        <a:lstStyle/>
        <a:p>
          <a:pPr marL="228600" lvl="1" indent="-228600" algn="l" defTabSz="1200150">
            <a:lnSpc>
              <a:spcPct val="90000"/>
            </a:lnSpc>
            <a:spcBef>
              <a:spcPct val="0"/>
            </a:spcBef>
            <a:spcAft>
              <a:spcPct val="15000"/>
            </a:spcAft>
            <a:buChar char="•"/>
          </a:pPr>
          <a:r>
            <a:rPr lang="en-IN" sz="2700" kern="1200" dirty="0"/>
            <a:t>From  Tally9/ERP to TallyPrime 3.0 and above   </a:t>
          </a:r>
        </a:p>
      </dsp:txBody>
      <dsp:txXfrm>
        <a:off x="0" y="2559163"/>
        <a:ext cx="11058039" cy="1148175"/>
      </dsp:txXfrm>
    </dsp:sp>
    <dsp:sp modelId="{90D89BA5-7F2F-4A7E-A131-DFA1E5EE4DFA}">
      <dsp:nvSpPr>
        <dsp:cNvPr id="0" name=""/>
        <dsp:cNvSpPr/>
      </dsp:nvSpPr>
      <dsp:spPr>
        <a:xfrm>
          <a:off x="552901" y="2160643"/>
          <a:ext cx="7740627" cy="797040"/>
        </a:xfrm>
        <a:prstGeom prst="roundRect">
          <a:avLst/>
        </a:prstGeom>
        <a:solidFill>
          <a:schemeClr val="accent1">
            <a:shade val="80000"/>
            <a:hueOff val="174641"/>
            <a:satOff val="-3128"/>
            <a:lumOff val="1329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77" tIns="0" rIns="292577" bIns="0" numCol="1" spcCol="1270" anchor="ctr" anchorCtr="0">
          <a:noAutofit/>
        </a:bodyPr>
        <a:lstStyle/>
        <a:p>
          <a:pPr marL="0" lvl="0" indent="0" algn="l" defTabSz="1200150">
            <a:lnSpc>
              <a:spcPct val="90000"/>
            </a:lnSpc>
            <a:spcBef>
              <a:spcPct val="0"/>
            </a:spcBef>
            <a:spcAft>
              <a:spcPct val="35000"/>
            </a:spcAft>
            <a:buNone/>
          </a:pPr>
          <a:r>
            <a:rPr lang="en-IN" sz="2700" kern="1200" dirty="0"/>
            <a:t>From Tally9/ERP to TallyPrime 3.0/4.1</a:t>
          </a:r>
        </a:p>
      </dsp:txBody>
      <dsp:txXfrm>
        <a:off x="591809" y="2199551"/>
        <a:ext cx="7662811" cy="719224"/>
      </dsp:txXfrm>
    </dsp:sp>
    <dsp:sp modelId="{69EC5273-7ED5-4735-9CF7-AA708E305567}">
      <dsp:nvSpPr>
        <dsp:cNvPr id="0" name=""/>
        <dsp:cNvSpPr/>
      </dsp:nvSpPr>
      <dsp:spPr>
        <a:xfrm>
          <a:off x="0" y="4251658"/>
          <a:ext cx="11058039" cy="680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E0BB2B0-BA7D-4D20-ADC7-BEC7A2F979B3}">
      <dsp:nvSpPr>
        <dsp:cNvPr id="0" name=""/>
        <dsp:cNvSpPr/>
      </dsp:nvSpPr>
      <dsp:spPr>
        <a:xfrm>
          <a:off x="552901" y="3853138"/>
          <a:ext cx="7740627" cy="797040"/>
        </a:xfrm>
        <a:prstGeom prst="roundRect">
          <a:avLst/>
        </a:prstGeom>
        <a:solidFill>
          <a:schemeClr val="accent1">
            <a:shade val="80000"/>
            <a:hueOff val="349283"/>
            <a:satOff val="-6256"/>
            <a:lumOff val="2658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77" tIns="0" rIns="292577" bIns="0" numCol="1" spcCol="1270" anchor="ctr" anchorCtr="0">
          <a:noAutofit/>
        </a:bodyPr>
        <a:lstStyle/>
        <a:p>
          <a:pPr marL="0" lvl="0" indent="0" algn="l" defTabSz="1200150">
            <a:lnSpc>
              <a:spcPct val="90000"/>
            </a:lnSpc>
            <a:spcBef>
              <a:spcPct val="0"/>
            </a:spcBef>
            <a:spcAft>
              <a:spcPct val="35000"/>
            </a:spcAft>
            <a:buNone/>
          </a:pPr>
          <a:r>
            <a:rPr lang="en-IN" sz="2700" kern="1200" dirty="0"/>
            <a:t>TallyPrime Rel  1.0 till 2.1 to 3.0 and above</a:t>
          </a:r>
        </a:p>
      </dsp:txBody>
      <dsp:txXfrm>
        <a:off x="591809" y="3892046"/>
        <a:ext cx="7662811"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02BE9-14D7-4106-8D9D-71E311378345}">
      <dsp:nvSpPr>
        <dsp:cNvPr id="0" name=""/>
        <dsp:cNvSpPr/>
      </dsp:nvSpPr>
      <dsp:spPr>
        <a:xfrm>
          <a:off x="-5692909" y="-871420"/>
          <a:ext cx="6777842" cy="6777842"/>
        </a:xfrm>
        <a:prstGeom prst="blockArc">
          <a:avLst>
            <a:gd name="adj1" fmla="val 18900000"/>
            <a:gd name="adj2" fmla="val 2700000"/>
            <a:gd name="adj3" fmla="val 319"/>
          </a:avLst>
        </a:prstGeom>
        <a:noFill/>
        <a:ln w="1270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F7C98A5-3162-46F0-B7A5-B340BD6F3F02}">
      <dsp:nvSpPr>
        <dsp:cNvPr id="0" name=""/>
        <dsp:cNvSpPr/>
      </dsp:nvSpPr>
      <dsp:spPr>
        <a:xfrm>
          <a:off x="567915" y="387090"/>
          <a:ext cx="9613001" cy="77458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4827" tIns="50800" rIns="50800" bIns="50800" numCol="1" spcCol="1270" anchor="ctr" anchorCtr="0">
          <a:noAutofit/>
        </a:bodyPr>
        <a:lstStyle/>
        <a:p>
          <a:pPr marL="0" lvl="0" indent="0" algn="l" defTabSz="889000">
            <a:lnSpc>
              <a:spcPct val="90000"/>
            </a:lnSpc>
            <a:spcBef>
              <a:spcPct val="0"/>
            </a:spcBef>
            <a:spcAft>
              <a:spcPct val="35000"/>
            </a:spcAft>
            <a:buClrTx/>
            <a:buSzTx/>
            <a:buFont typeface="Arial" panose="020B0604020202020204" pitchFamily="34" charset="0"/>
            <a:buNone/>
          </a:pPr>
          <a:r>
            <a:rPr lang="en-US" sz="2000" kern="1200" dirty="0">
              <a:ea typeface="+mj-ea"/>
            </a:rPr>
            <a:t>Use best antivirus software in your system and always update it </a:t>
          </a:r>
          <a:endParaRPr lang="en-IN" sz="2000" kern="1200" dirty="0"/>
        </a:p>
      </dsp:txBody>
      <dsp:txXfrm>
        <a:off x="567915" y="387090"/>
        <a:ext cx="9613001" cy="774584"/>
      </dsp:txXfrm>
    </dsp:sp>
    <dsp:sp modelId="{878B1968-A65C-46FF-9399-E69D58D262E3}">
      <dsp:nvSpPr>
        <dsp:cNvPr id="0" name=""/>
        <dsp:cNvSpPr/>
      </dsp:nvSpPr>
      <dsp:spPr>
        <a:xfrm>
          <a:off x="83800" y="290267"/>
          <a:ext cx="968230" cy="968230"/>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82F8079-0208-4D0C-9D29-FB3BEA6D1CE5}">
      <dsp:nvSpPr>
        <dsp:cNvPr id="0" name=""/>
        <dsp:cNvSpPr/>
      </dsp:nvSpPr>
      <dsp:spPr>
        <a:xfrm>
          <a:off x="1012002" y="1549169"/>
          <a:ext cx="9168914" cy="774584"/>
        </a:xfrm>
        <a:prstGeom prst="rect">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48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ea typeface="+mj-ea"/>
            </a:rPr>
            <a:t>Use security mechanisms to protect your data</a:t>
          </a:r>
        </a:p>
      </dsp:txBody>
      <dsp:txXfrm>
        <a:off x="1012002" y="1549169"/>
        <a:ext cx="9168914" cy="774584"/>
      </dsp:txXfrm>
    </dsp:sp>
    <dsp:sp modelId="{4852AAAB-B746-4581-A10E-698CDAA684EC}">
      <dsp:nvSpPr>
        <dsp:cNvPr id="0" name=""/>
        <dsp:cNvSpPr/>
      </dsp:nvSpPr>
      <dsp:spPr>
        <a:xfrm>
          <a:off x="527887" y="1452346"/>
          <a:ext cx="968230" cy="968230"/>
        </a:xfrm>
        <a:prstGeom prst="ellipse">
          <a:avLst/>
        </a:prstGeom>
        <a:solidFill>
          <a:schemeClr val="lt1">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787CDE9-AB1C-4180-8DF5-694D3818A523}">
      <dsp:nvSpPr>
        <dsp:cNvPr id="0" name=""/>
        <dsp:cNvSpPr/>
      </dsp:nvSpPr>
      <dsp:spPr>
        <a:xfrm>
          <a:off x="1012002" y="2711247"/>
          <a:ext cx="9168914" cy="774584"/>
        </a:xfrm>
        <a:prstGeom prst="rect">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48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ea typeface="+mj-ea"/>
            </a:rPr>
            <a:t>Regularly troubleshoot application, system, and network-related issues.</a:t>
          </a:r>
        </a:p>
        <a:p>
          <a:pPr marL="0" lvl="0" indent="0" algn="l" defTabSz="889000">
            <a:lnSpc>
              <a:spcPct val="90000"/>
            </a:lnSpc>
            <a:spcBef>
              <a:spcPct val="0"/>
            </a:spcBef>
            <a:spcAft>
              <a:spcPct val="35000"/>
            </a:spcAft>
            <a:buNone/>
          </a:pPr>
          <a:endParaRPr lang="en-US" sz="2000" kern="1200" dirty="0">
            <a:ea typeface="+mj-ea"/>
          </a:endParaRPr>
        </a:p>
      </dsp:txBody>
      <dsp:txXfrm>
        <a:off x="1012002" y="2711247"/>
        <a:ext cx="9168914" cy="774584"/>
      </dsp:txXfrm>
    </dsp:sp>
    <dsp:sp modelId="{8AC38AE1-D847-4E52-9740-E6682755A71C}">
      <dsp:nvSpPr>
        <dsp:cNvPr id="0" name=""/>
        <dsp:cNvSpPr/>
      </dsp:nvSpPr>
      <dsp:spPr>
        <a:xfrm>
          <a:off x="527887" y="2614424"/>
          <a:ext cx="968230" cy="968230"/>
        </a:xfrm>
        <a:prstGeom prst="ellipse">
          <a:avLst/>
        </a:prstGeom>
        <a:solidFill>
          <a:schemeClr val="lt1">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2FE84D5-E1EA-486E-817A-2846FB222A90}">
      <dsp:nvSpPr>
        <dsp:cNvPr id="0" name=""/>
        <dsp:cNvSpPr/>
      </dsp:nvSpPr>
      <dsp:spPr>
        <a:xfrm>
          <a:off x="567915" y="3873326"/>
          <a:ext cx="9613001" cy="774584"/>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4827"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ea typeface="+mj-ea"/>
            </a:rPr>
            <a:t>Regularly back up your data to reduce the risk of data corruption</a:t>
          </a:r>
          <a:endParaRPr kumimoji="0" lang="en-US" sz="2000" b="0" i="0" u="none" strike="noStrike" kern="1200" cap="none" spc="0" normalizeH="0" baseline="0" noProof="0" dirty="0">
            <a:ln/>
            <a:effectLst/>
            <a:uLnTx/>
            <a:uFillTx/>
            <a:latin typeface="Calibri" panose="020F0502020204030204"/>
            <a:ea typeface="+mn-ea"/>
            <a:cs typeface="Arial" panose="020B0604020202020204" pitchFamily="34" charset="0"/>
          </a:endParaRPr>
        </a:p>
      </dsp:txBody>
      <dsp:txXfrm>
        <a:off x="567915" y="3873326"/>
        <a:ext cx="9613001" cy="774584"/>
      </dsp:txXfrm>
    </dsp:sp>
    <dsp:sp modelId="{B4DD9A6C-77C6-4EF1-8773-2F97E7728309}">
      <dsp:nvSpPr>
        <dsp:cNvPr id="0" name=""/>
        <dsp:cNvSpPr/>
      </dsp:nvSpPr>
      <dsp:spPr>
        <a:xfrm>
          <a:off x="83800" y="3776503"/>
          <a:ext cx="968230" cy="968230"/>
        </a:xfrm>
        <a:prstGeom prst="ellipse">
          <a:avLst/>
        </a:prstGeom>
        <a:solidFill>
          <a:schemeClr val="lt1">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364F5-E702-453B-8509-2FC20B567483}">
      <dsp:nvSpPr>
        <dsp:cNvPr id="0" name=""/>
        <dsp:cNvSpPr/>
      </dsp:nvSpPr>
      <dsp:spPr>
        <a:xfrm>
          <a:off x="0" y="3955594"/>
          <a:ext cx="8255274" cy="61464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i="1" kern="1200" dirty="0">
              <a:ea typeface="Verdana" panose="020B0604030504040204" pitchFamily="34" charset="0"/>
              <a:cs typeface="Verdana" panose="020B0604030504040204" pitchFamily="34" charset="0"/>
            </a:rPr>
            <a:t>Note: </a:t>
          </a:r>
          <a:r>
            <a:rPr lang="en-US" sz="1300" i="1" kern="1200" dirty="0">
              <a:ea typeface="Verdana" panose="020B0604030504040204" pitchFamily="34" charset="0"/>
              <a:cs typeface="Verdana" panose="020B0604030504040204" pitchFamily="34" charset="0"/>
            </a:rPr>
            <a:t>During data repair, corrupted masters/vouchers will be removed/deleted from the database. Details of vouchers retained/deleted will be logged in TallyPrime’ s Exceptions.</a:t>
          </a:r>
          <a:endParaRPr lang="en-IN" sz="1300" kern="1200" dirty="0"/>
        </a:p>
      </dsp:txBody>
      <dsp:txXfrm>
        <a:off x="0" y="3955594"/>
        <a:ext cx="8255274" cy="614641"/>
      </dsp:txXfrm>
    </dsp:sp>
    <dsp:sp modelId="{9FFB06F0-1647-42C5-A28D-707E292550E4}">
      <dsp:nvSpPr>
        <dsp:cNvPr id="0" name=""/>
        <dsp:cNvSpPr/>
      </dsp:nvSpPr>
      <dsp:spPr>
        <a:xfrm rot="10800000">
          <a:off x="0" y="2317479"/>
          <a:ext cx="8255274" cy="1641423"/>
        </a:xfrm>
        <a:prstGeom prst="upArrowCallou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1" kern="1200" dirty="0">
              <a:ea typeface="Verdana" panose="020B0604030504040204" pitchFamily="34" charset="0"/>
              <a:cs typeface="Verdana" panose="020B0604030504040204" pitchFamily="34" charset="0"/>
            </a:rPr>
            <a:t>Forceful/Zero Repair</a:t>
          </a:r>
          <a:endParaRPr lang="en-IN" sz="1300" kern="1200" dirty="0"/>
        </a:p>
      </dsp:txBody>
      <dsp:txXfrm rot="-10800000">
        <a:off x="0" y="2317479"/>
        <a:ext cx="8255274" cy="576139"/>
      </dsp:txXfrm>
    </dsp:sp>
    <dsp:sp modelId="{6D8A412B-752A-4967-BE7E-F0CB4216A32D}">
      <dsp:nvSpPr>
        <dsp:cNvPr id="0" name=""/>
        <dsp:cNvSpPr/>
      </dsp:nvSpPr>
      <dsp:spPr>
        <a:xfrm>
          <a:off x="0" y="2823223"/>
          <a:ext cx="8255274" cy="645109"/>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dirty="0">
              <a:ea typeface="Verdana" panose="020B0604030504040204" pitchFamily="34" charset="0"/>
            </a:rPr>
            <a:t>In the Forceful/Zero Repair method, the database undergoes additional validations to maintain consistency. This method is utilized when simple repair fails to rectify data errors.</a:t>
          </a:r>
        </a:p>
        <a:p>
          <a:pPr marL="0" lvl="0" indent="0" algn="ctr" defTabSz="622300">
            <a:lnSpc>
              <a:spcPct val="90000"/>
            </a:lnSpc>
            <a:spcBef>
              <a:spcPct val="0"/>
            </a:spcBef>
            <a:spcAft>
              <a:spcPct val="35000"/>
            </a:spcAft>
            <a:buNone/>
          </a:pPr>
          <a:endParaRPr lang="en-IN" sz="1400" kern="1200" dirty="0"/>
        </a:p>
      </dsp:txBody>
      <dsp:txXfrm>
        <a:off x="0" y="2823223"/>
        <a:ext cx="8255274" cy="645109"/>
      </dsp:txXfrm>
    </dsp:sp>
    <dsp:sp modelId="{77FBDFE8-9306-40AA-977E-FD298AC1D1AE}">
      <dsp:nvSpPr>
        <dsp:cNvPr id="0" name=""/>
        <dsp:cNvSpPr/>
      </dsp:nvSpPr>
      <dsp:spPr>
        <a:xfrm rot="10800000">
          <a:off x="0" y="1054057"/>
          <a:ext cx="8255274" cy="1280842"/>
        </a:xfrm>
        <a:prstGeom prst="upArrowCallou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Simple Repair</a:t>
          </a:r>
          <a:endParaRPr lang="en-IN" sz="1300" kern="1200" dirty="0"/>
        </a:p>
      </dsp:txBody>
      <dsp:txXfrm rot="-10800000">
        <a:off x="0" y="1054057"/>
        <a:ext cx="8255274" cy="449575"/>
      </dsp:txXfrm>
    </dsp:sp>
    <dsp:sp modelId="{0C505658-AED4-45BA-9ACC-9C894A8CA922}">
      <dsp:nvSpPr>
        <dsp:cNvPr id="0" name=""/>
        <dsp:cNvSpPr/>
      </dsp:nvSpPr>
      <dsp:spPr>
        <a:xfrm>
          <a:off x="0" y="1536142"/>
          <a:ext cx="8255274" cy="317734"/>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dirty="0">
              <a:ea typeface="Verdana" panose="020B0604030504040204" pitchFamily="34" charset="0"/>
              <a:cs typeface="Verdana" panose="020B0604030504040204" pitchFamily="34" charset="0"/>
            </a:rPr>
            <a:t>In the Simple  Repair method, Database is refreshed and rebuilt. This process is faster.</a:t>
          </a:r>
          <a:endParaRPr lang="en-IN" sz="1500" kern="1200" dirty="0"/>
        </a:p>
      </dsp:txBody>
      <dsp:txXfrm>
        <a:off x="0" y="1536142"/>
        <a:ext cx="8255274" cy="317734"/>
      </dsp:txXfrm>
    </dsp:sp>
    <dsp:sp modelId="{2730B060-E89E-499E-9062-6644886A41D1}">
      <dsp:nvSpPr>
        <dsp:cNvPr id="0" name=""/>
        <dsp:cNvSpPr/>
      </dsp:nvSpPr>
      <dsp:spPr>
        <a:xfrm rot="10800000">
          <a:off x="0" y="1763"/>
          <a:ext cx="8255274" cy="1062657"/>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What is Repair ?</a:t>
          </a:r>
          <a:endParaRPr lang="en-IN" sz="1600" kern="1200" dirty="0"/>
        </a:p>
      </dsp:txBody>
      <dsp:txXfrm rot="-10800000">
        <a:off x="0" y="1763"/>
        <a:ext cx="8255274" cy="372992"/>
      </dsp:txXfrm>
    </dsp:sp>
    <dsp:sp modelId="{B6EBE40E-FF0A-4821-94FC-1C6880EB7745}">
      <dsp:nvSpPr>
        <dsp:cNvPr id="0" name=""/>
        <dsp:cNvSpPr/>
      </dsp:nvSpPr>
      <dsp:spPr>
        <a:xfrm>
          <a:off x="1007" y="374756"/>
          <a:ext cx="8253258" cy="317734"/>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06680" tIns="19050" rIns="106680" bIns="19050" numCol="1" spcCol="1270" anchor="ctr" anchorCtr="0">
          <a:noAutofit/>
        </a:bodyPr>
        <a:lstStyle/>
        <a:p>
          <a:pPr marL="0" lvl="0" indent="0" algn="l" defTabSz="666750">
            <a:lnSpc>
              <a:spcPct val="90000"/>
            </a:lnSpc>
            <a:spcBef>
              <a:spcPct val="0"/>
            </a:spcBef>
            <a:spcAft>
              <a:spcPct val="35000"/>
            </a:spcAft>
            <a:buNone/>
          </a:pPr>
          <a:r>
            <a:rPr lang="en-US" sz="1500" kern="1200" dirty="0">
              <a:ea typeface="Verdana" pitchFamily="34" charset="0"/>
              <a:cs typeface="Verdana" pitchFamily="34" charset="0"/>
            </a:rPr>
            <a:t>Data Repair is a process in TallyPrime that performs data re-building by removing corrupted data.</a:t>
          </a:r>
          <a:endParaRPr lang="en-IN" sz="1500" kern="1200" dirty="0"/>
        </a:p>
      </dsp:txBody>
      <dsp:txXfrm>
        <a:off x="1007" y="374756"/>
        <a:ext cx="8253258" cy="31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A12A5-6889-4397-9737-B5C57A11E4A0}">
      <dsp:nvSpPr>
        <dsp:cNvPr id="0" name=""/>
        <dsp:cNvSpPr/>
      </dsp:nvSpPr>
      <dsp:spPr>
        <a:xfrm>
          <a:off x="2099432" y="2131633"/>
          <a:ext cx="1553005" cy="1553005"/>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Memory Access Violation </a:t>
          </a:r>
          <a:endParaRPr lang="en-IN" sz="2000" kern="1200" dirty="0"/>
        </a:p>
      </dsp:txBody>
      <dsp:txXfrm>
        <a:off x="2326864" y="2359065"/>
        <a:ext cx="1098141" cy="1098141"/>
      </dsp:txXfrm>
    </dsp:sp>
    <dsp:sp modelId="{DD73F9BC-E5A2-4C3E-BB3C-48AE78001A1C}">
      <dsp:nvSpPr>
        <dsp:cNvPr id="0" name=""/>
        <dsp:cNvSpPr/>
      </dsp:nvSpPr>
      <dsp:spPr>
        <a:xfrm rot="12900000">
          <a:off x="845668" y="1775135"/>
          <a:ext cx="1456454" cy="442606"/>
        </a:xfrm>
        <a:prstGeom prst="leftArrow">
          <a:avLst>
            <a:gd name="adj1" fmla="val 60000"/>
            <a:gd name="adj2" fmla="val 50000"/>
          </a:avLst>
        </a:prstGeom>
        <a:solidFill>
          <a:schemeClr val="accent3">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DF86273-BF1E-4A07-AB1C-2F58987F272C}">
      <dsp:nvSpPr>
        <dsp:cNvPr id="0" name=""/>
        <dsp:cNvSpPr/>
      </dsp:nvSpPr>
      <dsp:spPr>
        <a:xfrm>
          <a:off x="239689" y="988602"/>
          <a:ext cx="1475354" cy="118028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kern="1200" dirty="0"/>
            <a:t>While Opening TallyPrime</a:t>
          </a:r>
          <a:endParaRPr lang="en-IN" sz="1400" kern="1200" dirty="0"/>
        </a:p>
      </dsp:txBody>
      <dsp:txXfrm>
        <a:off x="274258" y="1023171"/>
        <a:ext cx="1406216" cy="1111145"/>
      </dsp:txXfrm>
    </dsp:sp>
    <dsp:sp modelId="{D3FF7B02-1A8F-497B-A80F-A1D1DF6CFF06}">
      <dsp:nvSpPr>
        <dsp:cNvPr id="0" name=""/>
        <dsp:cNvSpPr/>
      </dsp:nvSpPr>
      <dsp:spPr>
        <a:xfrm rot="16200000">
          <a:off x="2147708" y="1097336"/>
          <a:ext cx="1456454" cy="442606"/>
        </a:xfrm>
        <a:prstGeom prst="leftArrow">
          <a:avLst>
            <a:gd name="adj1" fmla="val 60000"/>
            <a:gd name="adj2" fmla="val 50000"/>
          </a:avLst>
        </a:prstGeom>
        <a:solidFill>
          <a:schemeClr val="accent3">
            <a:hueOff val="1355300"/>
            <a:satOff val="50000"/>
            <a:lumOff val="-7353"/>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4B40C37-7840-4C96-B142-960BBC138132}">
      <dsp:nvSpPr>
        <dsp:cNvPr id="0" name=""/>
        <dsp:cNvSpPr/>
      </dsp:nvSpPr>
      <dsp:spPr>
        <a:xfrm>
          <a:off x="2138258" y="269"/>
          <a:ext cx="1475354" cy="1180283"/>
        </a:xfrm>
        <a:prstGeom prst="roundRect">
          <a:avLst>
            <a:gd name="adj" fmla="val 1000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kern="1200" dirty="0"/>
            <a:t>While Opening Company</a:t>
          </a:r>
          <a:endParaRPr lang="en-IN" sz="1400" kern="1200" dirty="0"/>
        </a:p>
      </dsp:txBody>
      <dsp:txXfrm>
        <a:off x="2172827" y="34838"/>
        <a:ext cx="1406216" cy="1111145"/>
      </dsp:txXfrm>
    </dsp:sp>
    <dsp:sp modelId="{9D0483F5-D70D-4869-986E-2C7995C2CE99}">
      <dsp:nvSpPr>
        <dsp:cNvPr id="0" name=""/>
        <dsp:cNvSpPr/>
      </dsp:nvSpPr>
      <dsp:spPr>
        <a:xfrm rot="19500000">
          <a:off x="3449747" y="1775135"/>
          <a:ext cx="1456454" cy="442606"/>
        </a:xfrm>
        <a:prstGeom prst="leftArrow">
          <a:avLst>
            <a:gd name="adj1" fmla="val 60000"/>
            <a:gd name="adj2" fmla="val 50000"/>
          </a:avLst>
        </a:prstGeom>
        <a:solidFill>
          <a:schemeClr val="accent3">
            <a:hueOff val="2710599"/>
            <a:satOff val="100000"/>
            <a:lumOff val="-14706"/>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A0407BA-48AD-4EFC-BBE5-2B7E13F9E69D}">
      <dsp:nvSpPr>
        <dsp:cNvPr id="0" name=""/>
        <dsp:cNvSpPr/>
      </dsp:nvSpPr>
      <dsp:spPr>
        <a:xfrm>
          <a:off x="4036827" y="988602"/>
          <a:ext cx="1475354" cy="1180283"/>
        </a:xfrm>
        <a:prstGeom prst="roundRect">
          <a:avLst>
            <a:gd name="adj" fmla="val 1000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n-US" sz="1400" kern="1200" dirty="0"/>
            <a:t>While working/accessing data</a:t>
          </a:r>
          <a:endParaRPr lang="en-IN" sz="1400" kern="1200" dirty="0"/>
        </a:p>
      </dsp:txBody>
      <dsp:txXfrm>
        <a:off x="4071396" y="1023171"/>
        <a:ext cx="1406216" cy="1111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AF01E-74C7-4B73-89CC-6BC459DA2C7B}">
      <dsp:nvSpPr>
        <dsp:cNvPr id="0" name=""/>
        <dsp:cNvSpPr/>
      </dsp:nvSpPr>
      <dsp:spPr>
        <a:xfrm>
          <a:off x="0" y="0"/>
          <a:ext cx="6050772" cy="130170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Reasons: While opening TallyPrime </a:t>
          </a:r>
        </a:p>
        <a:p>
          <a:pPr marL="228600" lvl="1" indent="-228600" algn="l" defTabSz="889000">
            <a:lnSpc>
              <a:spcPct val="90000"/>
            </a:lnSpc>
            <a:spcBef>
              <a:spcPct val="0"/>
            </a:spcBef>
            <a:spcAft>
              <a:spcPct val="15000"/>
            </a:spcAft>
            <a:buChar char="•"/>
          </a:pPr>
          <a:r>
            <a:rPr lang="en-IN" sz="2000" kern="1200" dirty="0"/>
            <a:t>Default company is set to “Yes”</a:t>
          </a:r>
        </a:p>
        <a:p>
          <a:pPr marL="228600" lvl="1" indent="-228600" algn="l" defTabSz="889000">
            <a:lnSpc>
              <a:spcPct val="90000"/>
            </a:lnSpc>
            <a:spcBef>
              <a:spcPct val="0"/>
            </a:spcBef>
            <a:spcAft>
              <a:spcPct val="15000"/>
            </a:spcAft>
            <a:buChar char="•"/>
          </a:pPr>
          <a:r>
            <a:rPr lang="en-IN" sz="2000" kern="1200" dirty="0"/>
            <a:t>Due to  corrupted printer drivers</a:t>
          </a:r>
        </a:p>
        <a:p>
          <a:pPr marL="228600" lvl="1" indent="-228600" algn="l" defTabSz="889000">
            <a:lnSpc>
              <a:spcPct val="90000"/>
            </a:lnSpc>
            <a:spcBef>
              <a:spcPct val="0"/>
            </a:spcBef>
            <a:spcAft>
              <a:spcPct val="15000"/>
            </a:spcAft>
            <a:buChar char="•"/>
          </a:pPr>
          <a:r>
            <a:rPr lang="en-IN" sz="2000" kern="1200" dirty="0"/>
            <a:t>System related issues  </a:t>
          </a:r>
        </a:p>
      </dsp:txBody>
      <dsp:txXfrm>
        <a:off x="38126" y="38126"/>
        <a:ext cx="4646126" cy="1225457"/>
      </dsp:txXfrm>
    </dsp:sp>
    <dsp:sp modelId="{1A6B6768-DC05-4BA5-B298-19DBD613FEB4}">
      <dsp:nvSpPr>
        <dsp:cNvPr id="0" name=""/>
        <dsp:cNvSpPr/>
      </dsp:nvSpPr>
      <dsp:spPr>
        <a:xfrm>
          <a:off x="533891" y="1518660"/>
          <a:ext cx="6050772" cy="130170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 Reasons: While opening Company</a:t>
          </a:r>
        </a:p>
        <a:p>
          <a:pPr marL="228600" lvl="1" indent="-228600" algn="l" defTabSz="889000">
            <a:lnSpc>
              <a:spcPct val="90000"/>
            </a:lnSpc>
            <a:spcBef>
              <a:spcPct val="0"/>
            </a:spcBef>
            <a:spcAft>
              <a:spcPct val="15000"/>
            </a:spcAft>
            <a:buChar char="•"/>
          </a:pPr>
          <a:r>
            <a:rPr lang="en-IN" sz="2000" kern="1200" dirty="0"/>
            <a:t>Due to the data file size 1Kb</a:t>
          </a:r>
        </a:p>
        <a:p>
          <a:pPr marL="228600" lvl="1" indent="-228600" algn="l" defTabSz="889000">
            <a:lnSpc>
              <a:spcPct val="90000"/>
            </a:lnSpc>
            <a:spcBef>
              <a:spcPct val="0"/>
            </a:spcBef>
            <a:spcAft>
              <a:spcPct val="15000"/>
            </a:spcAft>
            <a:buChar char="•"/>
          </a:pPr>
          <a:r>
            <a:rPr lang="en-IN" sz="2000" kern="1200" dirty="0"/>
            <a:t>Data corrupted</a:t>
          </a:r>
          <a:br>
            <a:rPr lang="en-IN" sz="2000" kern="1200" dirty="0"/>
          </a:br>
          <a:r>
            <a:rPr lang="en-IN" sz="2000" kern="1200" dirty="0"/>
            <a:t> </a:t>
          </a:r>
        </a:p>
      </dsp:txBody>
      <dsp:txXfrm>
        <a:off x="572017" y="1556786"/>
        <a:ext cx="4594518" cy="1225457"/>
      </dsp:txXfrm>
    </dsp:sp>
    <dsp:sp modelId="{2244308B-8A30-4EE0-8A7C-F912214970D2}">
      <dsp:nvSpPr>
        <dsp:cNvPr id="0" name=""/>
        <dsp:cNvSpPr/>
      </dsp:nvSpPr>
      <dsp:spPr>
        <a:xfrm>
          <a:off x="1067783" y="3037320"/>
          <a:ext cx="6050772" cy="1301709"/>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Reasons: While working in TallyPrime</a:t>
          </a:r>
        </a:p>
        <a:p>
          <a:pPr marL="228600" lvl="1" indent="-228600" algn="l" defTabSz="889000">
            <a:lnSpc>
              <a:spcPct val="90000"/>
            </a:lnSpc>
            <a:spcBef>
              <a:spcPct val="0"/>
            </a:spcBef>
            <a:spcAft>
              <a:spcPct val="15000"/>
            </a:spcAft>
            <a:buChar char="•"/>
          </a:pPr>
          <a:r>
            <a:rPr lang="en-IN" sz="2000" kern="1200" dirty="0"/>
            <a:t>Data file size is 1Kb</a:t>
          </a:r>
        </a:p>
        <a:p>
          <a:pPr marL="228600" lvl="1" indent="-228600" algn="l" defTabSz="889000">
            <a:lnSpc>
              <a:spcPct val="90000"/>
            </a:lnSpc>
            <a:spcBef>
              <a:spcPct val="0"/>
            </a:spcBef>
            <a:spcAft>
              <a:spcPct val="15000"/>
            </a:spcAft>
            <a:buChar char="•"/>
          </a:pPr>
          <a:r>
            <a:rPr lang="en-IN" sz="2000" kern="1200" dirty="0"/>
            <a:t>Data corruption</a:t>
          </a:r>
        </a:p>
      </dsp:txBody>
      <dsp:txXfrm>
        <a:off x="1105909" y="3075446"/>
        <a:ext cx="4594518" cy="1225457"/>
      </dsp:txXfrm>
    </dsp:sp>
    <dsp:sp modelId="{FFC25233-BB18-446A-8993-96738B274718}">
      <dsp:nvSpPr>
        <dsp:cNvPr id="0" name=""/>
        <dsp:cNvSpPr/>
      </dsp:nvSpPr>
      <dsp:spPr>
        <a:xfrm>
          <a:off x="5204661" y="987129"/>
          <a:ext cx="846110" cy="846110"/>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395036" y="987129"/>
        <a:ext cx="465360" cy="636698"/>
      </dsp:txXfrm>
    </dsp:sp>
    <dsp:sp modelId="{760741AC-AD4C-4083-A84C-57A5ECDEE484}">
      <dsp:nvSpPr>
        <dsp:cNvPr id="0" name=""/>
        <dsp:cNvSpPr/>
      </dsp:nvSpPr>
      <dsp:spPr>
        <a:xfrm>
          <a:off x="5738553" y="2497111"/>
          <a:ext cx="846110" cy="846110"/>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5928928" y="2497111"/>
        <a:ext cx="465360" cy="636698"/>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F7B5DF-CA86-4B27-A6D0-3EADF9407A6C}" type="datetimeFigureOut">
              <a:rPr lang="en-IN" smtClean="0"/>
              <a:t>04-07-2024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2D5646-B699-44FC-8169-5EFD2D425310}" type="slidenum">
              <a:rPr lang="en-IN" smtClean="0"/>
              <a:t>‹#›</a:t>
            </a:fld>
            <a:endParaRPr lang="en-IN"/>
          </a:p>
        </p:txBody>
      </p:sp>
    </p:spTree>
    <p:extLst>
      <p:ext uri="{BB962C8B-B14F-4D97-AF65-F5344CB8AC3E}">
        <p14:creationId xmlns:p14="http://schemas.microsoft.com/office/powerpoint/2010/main" val="656651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20F8FB-59D7-4AD8-9243-8322D13D1735}" type="slidenum">
              <a:rPr lang="en-IN" smtClean="0"/>
              <a:t>35</a:t>
            </a:fld>
            <a:endParaRPr lang="en-IN"/>
          </a:p>
        </p:txBody>
      </p:sp>
    </p:spTree>
    <p:extLst>
      <p:ext uri="{BB962C8B-B14F-4D97-AF65-F5344CB8AC3E}">
        <p14:creationId xmlns:p14="http://schemas.microsoft.com/office/powerpoint/2010/main" val="332775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20F8FB-59D7-4AD8-9243-8322D13D1735}" type="slidenum">
              <a:rPr lang="en-IN" smtClean="0"/>
              <a:t>37</a:t>
            </a:fld>
            <a:endParaRPr lang="en-IN"/>
          </a:p>
        </p:txBody>
      </p:sp>
    </p:spTree>
    <p:extLst>
      <p:ext uri="{BB962C8B-B14F-4D97-AF65-F5344CB8AC3E}">
        <p14:creationId xmlns:p14="http://schemas.microsoft.com/office/powerpoint/2010/main" val="4091499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0F8FB-59D7-4AD8-9243-8322D13D1735}" type="slidenum">
              <a:rPr lang="en-IN" smtClean="0"/>
              <a:t>44</a:t>
            </a:fld>
            <a:endParaRPr lang="en-IN"/>
          </a:p>
        </p:txBody>
      </p:sp>
    </p:spTree>
    <p:extLst>
      <p:ext uri="{BB962C8B-B14F-4D97-AF65-F5344CB8AC3E}">
        <p14:creationId xmlns:p14="http://schemas.microsoft.com/office/powerpoint/2010/main" val="2110638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DC53-EC72-446B-91D2-FA8D827B1566}"/>
              </a:ext>
            </a:extLst>
          </p:cNvPr>
          <p:cNvSpPr>
            <a:spLocks noGrp="1"/>
          </p:cNvSpPr>
          <p:nvPr>
            <p:ph type="title" hasCustomPrompt="1"/>
          </p:nvPr>
        </p:nvSpPr>
        <p:spPr>
          <a:xfrm>
            <a:off x="452071" y="2847975"/>
            <a:ext cx="8392672" cy="923925"/>
          </a:xfrm>
          <a:prstGeom prst="rect">
            <a:avLst/>
          </a:prstGeom>
        </p:spPr>
        <p:txBody>
          <a:bodyPr anchor="b"/>
          <a:lstStyle>
            <a:lvl1pPr algn="l">
              <a:defRPr sz="3600">
                <a:solidFill>
                  <a:schemeClr val="bg1">
                    <a:lumMod val="50000"/>
                  </a:schemeClr>
                </a:solidFill>
                <a:latin typeface="Arial" panose="020B0604020202020204" pitchFamily="34" charset="0"/>
                <a:cs typeface="Arial" panose="020B0604020202020204" pitchFamily="34" charset="0"/>
              </a:defRPr>
            </a:lvl1pPr>
          </a:lstStyle>
          <a:p>
            <a:r>
              <a:rPr lang="en-US" dirty="0"/>
              <a:t>Title</a:t>
            </a:r>
            <a:endParaRPr lang="en-IN" dirty="0"/>
          </a:p>
        </p:txBody>
      </p:sp>
      <p:grpSp>
        <p:nvGrpSpPr>
          <p:cNvPr id="41" name="Group 40">
            <a:extLst>
              <a:ext uri="{FF2B5EF4-FFF2-40B4-BE49-F238E27FC236}">
                <a16:creationId xmlns:a16="http://schemas.microsoft.com/office/drawing/2014/main"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a:p>
          </p:txBody>
        </p:sp>
        <p:sp>
          <p:nvSpPr>
            <p:cNvPr id="43" name="object 4">
              <a:extLst>
                <a:ext uri="{FF2B5EF4-FFF2-40B4-BE49-F238E27FC236}">
                  <a16:creationId xmlns:a16="http://schemas.microsoft.com/office/drawing/2014/main"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a:p>
          </p:txBody>
        </p:sp>
        <p:sp>
          <p:nvSpPr>
            <p:cNvPr id="44" name="Rectangle 43">
              <a:extLst>
                <a:ext uri="{FF2B5EF4-FFF2-40B4-BE49-F238E27FC236}">
                  <a16:creationId xmlns:a16="http://schemas.microsoft.com/office/drawing/2014/main"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44A01160-9C67-42D6-9C89-15B429D9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9841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1594230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Content Placeholder 2">
            <a:extLst>
              <a:ext uri="{FF2B5EF4-FFF2-40B4-BE49-F238E27FC236}">
                <a16:creationId xmlns:a16="http://schemas.microsoft.com/office/drawing/2014/main" id="{5A43C658-AD08-483F-96BF-C81BE52AD0BD}"/>
              </a:ext>
            </a:extLst>
          </p:cNvPr>
          <p:cNvSpPr>
            <a:spLocks noGrp="1"/>
          </p:cNvSpPr>
          <p:nvPr>
            <p:ph sz="half" idx="10"/>
          </p:nvPr>
        </p:nvSpPr>
        <p:spPr>
          <a:xfrm>
            <a:off x="5639713" y="1787241"/>
            <a:ext cx="5965337"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grpSp>
        <p:nvGrpSpPr>
          <p:cNvPr id="32" name="Group 31">
            <a:extLst>
              <a:ext uri="{FF2B5EF4-FFF2-40B4-BE49-F238E27FC236}">
                <a16:creationId xmlns:a16="http://schemas.microsoft.com/office/drawing/2014/main"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sp>
        <p:nvSpPr>
          <p:cNvPr id="36" name="Title 1">
            <a:extLst>
              <a:ext uri="{FF2B5EF4-FFF2-40B4-BE49-F238E27FC236}">
                <a16:creationId xmlns:a16="http://schemas.microsoft.com/office/drawing/2014/main"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7" name="object 30">
            <a:extLst>
              <a:ext uri="{FF2B5EF4-FFF2-40B4-BE49-F238E27FC236}">
                <a16:creationId xmlns:a16="http://schemas.microsoft.com/office/drawing/2014/main"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a:p>
        </p:txBody>
      </p:sp>
      <p:pic>
        <p:nvPicPr>
          <p:cNvPr id="2" name="Picture 1">
            <a:extLst>
              <a:ext uri="{FF2B5EF4-FFF2-40B4-BE49-F238E27FC236}">
                <a16:creationId xmlns:a16="http://schemas.microsoft.com/office/drawing/2014/main" id="{3F9A42B7-AECA-4D8D-8C15-CA325435F5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244745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Arial" panose="020B0604020202020204" pitchFamily="34" charset="0"/>
                <a:cs typeface="Arial" panose="020B0604020202020204" pitchFamily="34" charset="0"/>
              </a:rPr>
              <a:t>Thank</a:t>
            </a:r>
            <a:r>
              <a:rPr lang="en-IN" sz="3200" dirty="0">
                <a:solidFill>
                  <a:schemeClr val="bg1"/>
                </a:solidFill>
                <a:latin typeface="Arial" panose="020B0604020202020204" pitchFamily="34" charset="0"/>
                <a:cs typeface="Arial" panose="020B0604020202020204" pitchFamily="34" charset="0"/>
              </a:rPr>
              <a:t> </a:t>
            </a:r>
            <a:r>
              <a:rPr lang="en-IN" sz="3200" spc="85" dirty="0">
                <a:solidFill>
                  <a:schemeClr val="bg1"/>
                </a:solidFill>
                <a:latin typeface="Arial" panose="020B0604020202020204" pitchFamily="34" charset="0"/>
                <a:cs typeface="Arial" panose="020B0604020202020204" pitchFamily="34" charset="0"/>
              </a:rPr>
              <a:t>you</a:t>
            </a:r>
          </a:p>
        </p:txBody>
      </p:sp>
      <p:sp>
        <p:nvSpPr>
          <p:cNvPr id="23" name="object 4">
            <a:extLst>
              <a:ext uri="{FF2B5EF4-FFF2-40B4-BE49-F238E27FC236}">
                <a16:creationId xmlns:a16="http://schemas.microsoft.com/office/drawing/2014/main"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a:p>
        </p:txBody>
      </p:sp>
      <p:sp>
        <p:nvSpPr>
          <p:cNvPr id="25" name="object 6">
            <a:extLst>
              <a:ext uri="{FF2B5EF4-FFF2-40B4-BE49-F238E27FC236}">
                <a16:creationId xmlns:a16="http://schemas.microsoft.com/office/drawing/2014/main"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574404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3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23473238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D17D2-A6BF-446A-A469-C40655C6B62E}"/>
              </a:ext>
            </a:extLst>
          </p:cNvPr>
          <p:cNvGrpSpPr/>
          <p:nvPr/>
        </p:nvGrpSpPr>
        <p:grpSpPr>
          <a:xfrm>
            <a:off x="726747" y="3"/>
            <a:ext cx="9546069" cy="6865542"/>
            <a:chOff x="726747" y="3"/>
            <a:chExt cx="9546069" cy="6865542"/>
          </a:xfrm>
        </p:grpSpPr>
        <p:sp>
          <p:nvSpPr>
            <p:cNvPr id="3" name="object 3">
              <a:extLst>
                <a:ext uri="{FF2B5EF4-FFF2-40B4-BE49-F238E27FC236}">
                  <a16:creationId xmlns:a16="http://schemas.microsoft.com/office/drawing/2014/main" id="{C5AD4BCB-E4AE-4B3B-83AD-DCB82E53CEB0}"/>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a:p>
          </p:txBody>
        </p:sp>
        <p:sp>
          <p:nvSpPr>
            <p:cNvPr id="4" name="object 4">
              <a:extLst>
                <a:ext uri="{FF2B5EF4-FFF2-40B4-BE49-F238E27FC236}">
                  <a16:creationId xmlns:a16="http://schemas.microsoft.com/office/drawing/2014/main" id="{5C7E451A-C610-4F9F-9543-5F7CCEEA9711}"/>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a:p>
          </p:txBody>
        </p:sp>
        <p:sp>
          <p:nvSpPr>
            <p:cNvPr id="5" name="Rectangle 4">
              <a:extLst>
                <a:ext uri="{FF2B5EF4-FFF2-40B4-BE49-F238E27FC236}">
                  <a16:creationId xmlns:a16="http://schemas.microsoft.com/office/drawing/2014/main" id="{CB616945-DBEB-4414-B397-FB5FD3963497}"/>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descr="A picture containing icon&#10;&#10;Description automatically generated">
            <a:extLst>
              <a:ext uri="{FF2B5EF4-FFF2-40B4-BE49-F238E27FC236}">
                <a16:creationId xmlns:a16="http://schemas.microsoft.com/office/drawing/2014/main" id="{4BB7CD60-399C-4619-8FE7-49B52B370E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111364629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5" r:id="rId3"/>
    <p:sldLayoutId id="2147483654"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positek.net/backup-options-redux/" TargetMode="External"/><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hyperlink" Target="https://averagelinuxuser.com/automatically-backup-linux/" TargetMode="External"/><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hyperlink" Target="https://www.pngall.com/computer-pc-png/download/3643" TargetMode="External"/><Relationship Id="rId11" Type="http://schemas.openxmlformats.org/officeDocument/2006/relationships/image" Target="../media/image17.jpeg"/><Relationship Id="rId5" Type="http://schemas.openxmlformats.org/officeDocument/2006/relationships/image" Target="../media/image14.png"/><Relationship Id="rId10" Type="http://schemas.openxmlformats.org/officeDocument/2006/relationships/hyperlink" Target="https://tsaponar.blogspot.com/2013/05/computer-storage-students-project.html" TargetMode="External"/><Relationship Id="rId4" Type="http://schemas.openxmlformats.org/officeDocument/2006/relationships/hyperlink" Target="https://www.pngall.com/backup-png/download/30390" TargetMode="External"/><Relationship Id="rId9"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mobilisationlab.org/16-ways-online-privacy-in-a-high-risk-world/" TargetMode="External"/><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hyperlink" Target="https://help.tallysolutions.com/tally/tallyvault-for-company-tally/" TargetMode="External"/><Relationship Id="rId2" Type="http://schemas.openxmlformats.org/officeDocument/2006/relationships/hyperlink" Target="https://help.tallysolutions.com/tally-prime/access-control-data-security/data-security-faq/#1522505"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help.tallysolutions.com/tally-prime/split-data/split-company-data-tally/"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help.tallysolutions.com/tally-prime/repair-data/repair-company-data-tally/"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pxhere.com/en/photo/1565823" TargetMode="External"/><Relationship Id="rId7" Type="http://schemas.openxmlformats.org/officeDocument/2006/relationships/diagramColors" Target="../diagrams/colors4.xml"/><Relationship Id="rId2" Type="http://schemas.openxmlformats.org/officeDocument/2006/relationships/image" Target="../media/image39.jp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en/computer-network-tiered-lan-server-311339/" TargetMode="External"/><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hyperlink" Target="http://www.wikibit.it/s/cosa-significa-server-1847/" TargetMode="External"/><Relationship Id="rId4" Type="http://schemas.openxmlformats.org/officeDocument/2006/relationships/image" Target="../media/image45.jpg"/></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pngall.com/backup-png/download/30390" TargetMode="External"/><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hyperlink" Target="https://pxhere.com/en/photo/654567"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F536-3E6A-4351-4032-C4610B0CB93F}"/>
              </a:ext>
            </a:extLst>
          </p:cNvPr>
          <p:cNvSpPr>
            <a:spLocks noGrp="1"/>
          </p:cNvSpPr>
          <p:nvPr>
            <p:ph type="title"/>
          </p:nvPr>
        </p:nvSpPr>
        <p:spPr>
          <a:xfrm>
            <a:off x="452071" y="2847975"/>
            <a:ext cx="8392672" cy="923925"/>
          </a:xfrm>
        </p:spPr>
        <p:txBody>
          <a:bodyPr/>
          <a:lstStyle/>
          <a:p>
            <a:r>
              <a:rPr lang="en-US" dirty="0">
                <a:solidFill>
                  <a:schemeClr val="tx1"/>
                </a:solidFill>
              </a:rPr>
              <a:t> Data Management  </a:t>
            </a:r>
            <a:endParaRPr lang="en-IN" dirty="0">
              <a:solidFill>
                <a:schemeClr val="tx1"/>
              </a:solidFill>
            </a:endParaRPr>
          </a:p>
        </p:txBody>
      </p:sp>
    </p:spTree>
    <p:extLst>
      <p:ext uri="{BB962C8B-B14F-4D97-AF65-F5344CB8AC3E}">
        <p14:creationId xmlns:p14="http://schemas.microsoft.com/office/powerpoint/2010/main" val="4094046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DBBA-9A03-0DD6-DF1C-E49F795E2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02C9D-D90E-0AAB-9BE4-F2D41F3EF1C0}"/>
              </a:ext>
            </a:extLst>
          </p:cNvPr>
          <p:cNvSpPr>
            <a:spLocks noGrp="1"/>
          </p:cNvSpPr>
          <p:nvPr>
            <p:ph type="title"/>
          </p:nvPr>
        </p:nvSpPr>
        <p:spPr>
          <a:xfrm>
            <a:off x="452070" y="1075453"/>
            <a:ext cx="11152980" cy="454884"/>
          </a:xfrm>
        </p:spPr>
        <p:txBody>
          <a:bodyPr>
            <a:normAutofit/>
          </a:bodyPr>
          <a:lstStyle/>
          <a:p>
            <a:r>
              <a:rPr lang="en-IN" sz="2600" dirty="0">
                <a:solidFill>
                  <a:schemeClr val="tx1"/>
                </a:solidFill>
              </a:rPr>
              <a:t>Backup &amp; Restore Management (2of 2)</a:t>
            </a:r>
          </a:p>
        </p:txBody>
      </p:sp>
      <p:sp>
        <p:nvSpPr>
          <p:cNvPr id="6" name="Block Arc 5">
            <a:extLst>
              <a:ext uri="{FF2B5EF4-FFF2-40B4-BE49-F238E27FC236}">
                <a16:creationId xmlns:a16="http://schemas.microsoft.com/office/drawing/2014/main" id="{4A4F62D6-01E0-2F36-8302-E5B316AE55DB}"/>
              </a:ext>
            </a:extLst>
          </p:cNvPr>
          <p:cNvSpPr/>
          <p:nvPr/>
        </p:nvSpPr>
        <p:spPr>
          <a:xfrm>
            <a:off x="-2107452" y="881123"/>
            <a:ext cx="6163183" cy="6182876"/>
          </a:xfrm>
          <a:prstGeom prst="blockArc">
            <a:avLst>
              <a:gd name="adj1" fmla="val 19280455"/>
              <a:gd name="adj2" fmla="val 2196849"/>
              <a:gd name="adj3" fmla="val 0"/>
            </a:avLst>
          </a:prstGeom>
          <a:scene3d>
            <a:camera prst="orthographicFront"/>
            <a:lightRig rig="flat" dir="t"/>
          </a:scene3d>
          <a:sp3d prstMaterial="matte"/>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1" name="TextBox 20">
            <a:extLst>
              <a:ext uri="{FF2B5EF4-FFF2-40B4-BE49-F238E27FC236}">
                <a16:creationId xmlns:a16="http://schemas.microsoft.com/office/drawing/2014/main" id="{2A737750-3434-CA22-5928-AAE137D16757}"/>
              </a:ext>
            </a:extLst>
          </p:cNvPr>
          <p:cNvSpPr txBox="1"/>
          <p:nvPr/>
        </p:nvSpPr>
        <p:spPr>
          <a:xfrm>
            <a:off x="1110895" y="5033595"/>
            <a:ext cx="1980035" cy="230832"/>
          </a:xfrm>
          <a:prstGeom prst="rect">
            <a:avLst/>
          </a:prstGeom>
          <a:noFill/>
        </p:spPr>
        <p:txBody>
          <a:bodyPr wrap="square" rtlCol="0">
            <a:spAutoFit/>
          </a:bodyPr>
          <a:lstStyle/>
          <a:p>
            <a:r>
              <a:rPr lang="en-IN" sz="900" dirty="0"/>
              <a:t> </a:t>
            </a:r>
          </a:p>
        </p:txBody>
      </p:sp>
      <p:grpSp>
        <p:nvGrpSpPr>
          <p:cNvPr id="27" name="Group 26">
            <a:extLst>
              <a:ext uri="{FF2B5EF4-FFF2-40B4-BE49-F238E27FC236}">
                <a16:creationId xmlns:a16="http://schemas.microsoft.com/office/drawing/2014/main" id="{0B4202F9-40F5-7633-399C-1CCA93D0BF48}"/>
              </a:ext>
            </a:extLst>
          </p:cNvPr>
          <p:cNvGrpSpPr/>
          <p:nvPr/>
        </p:nvGrpSpPr>
        <p:grpSpPr>
          <a:xfrm>
            <a:off x="5587505" y="3073150"/>
            <a:ext cx="2800985" cy="1760470"/>
            <a:chOff x="4065498" y="4903072"/>
            <a:chExt cx="2800985" cy="1760470"/>
          </a:xfrm>
        </p:grpSpPr>
        <p:pic>
          <p:nvPicPr>
            <p:cNvPr id="35" name="Picture 2" descr="Product Tour Conversation Monotone Icon In Powerpoint Pptx Png And Editable  Eps Format">
              <a:extLst>
                <a:ext uri="{FF2B5EF4-FFF2-40B4-BE49-F238E27FC236}">
                  <a16:creationId xmlns:a16="http://schemas.microsoft.com/office/drawing/2014/main" id="{CDA495E1-D6B8-3B38-8210-93BB646899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738"/>
            <a:stretch/>
          </p:blipFill>
          <p:spPr bwMode="auto">
            <a:xfrm>
              <a:off x="4411966" y="4903072"/>
              <a:ext cx="1812925" cy="879475"/>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oogle Shape;210;p18">
              <a:extLst>
                <a:ext uri="{FF2B5EF4-FFF2-40B4-BE49-F238E27FC236}">
                  <a16:creationId xmlns:a16="http://schemas.microsoft.com/office/drawing/2014/main" id="{7080BC72-D051-CFFD-8147-BA29E1846FA9}"/>
                </a:ext>
              </a:extLst>
            </p:cNvPr>
            <p:cNvGrpSpPr/>
            <p:nvPr/>
          </p:nvGrpSpPr>
          <p:grpSpPr>
            <a:xfrm>
              <a:off x="4065498" y="5828643"/>
              <a:ext cx="2800985" cy="834899"/>
              <a:chOff x="4097488" y="1818453"/>
              <a:chExt cx="2475300" cy="785100"/>
            </a:xfrm>
          </p:grpSpPr>
          <p:sp>
            <p:nvSpPr>
              <p:cNvPr id="37" name="Google Shape;211;p18">
                <a:extLst>
                  <a:ext uri="{FF2B5EF4-FFF2-40B4-BE49-F238E27FC236}">
                    <a16:creationId xmlns:a16="http://schemas.microsoft.com/office/drawing/2014/main" id="{BFDCAEF3-0519-E166-B95B-7EDCA9A863D4}"/>
                  </a:ext>
                </a:extLst>
              </p:cNvPr>
              <p:cNvSpPr/>
              <p:nvPr/>
            </p:nvSpPr>
            <p:spPr>
              <a:xfrm rot="-5400000">
                <a:off x="4942588" y="973353"/>
                <a:ext cx="785100" cy="2475300"/>
              </a:xfrm>
              <a:prstGeom prst="roundRect">
                <a:avLst>
                  <a:gd name="adj" fmla="val 50000"/>
                </a:avLst>
              </a:prstGeom>
              <a:solidFill>
                <a:schemeClr val="accent1">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8" name="Google Shape;212;p18">
                <a:extLst>
                  <a:ext uri="{FF2B5EF4-FFF2-40B4-BE49-F238E27FC236}">
                    <a16:creationId xmlns:a16="http://schemas.microsoft.com/office/drawing/2014/main" id="{E94DBCC0-D25D-ADD6-C394-3F32C52CC40B}"/>
                  </a:ext>
                </a:extLst>
              </p:cNvPr>
              <p:cNvSpPr txBox="1"/>
              <p:nvPr/>
            </p:nvSpPr>
            <p:spPr>
              <a:xfrm>
                <a:off x="4226888" y="1943253"/>
                <a:ext cx="2110674" cy="530249"/>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IN" b="0" i="0" u="none" strike="noStrike" kern="0" cap="none" spc="0" normalizeH="0" baseline="0" noProof="0" dirty="0">
                    <a:ln>
                      <a:noFill/>
                    </a:ln>
                    <a:solidFill>
                      <a:srgbClr val="FFFFFF"/>
                    </a:solidFill>
                    <a:effectLst/>
                    <a:uLnTx/>
                    <a:uFillTx/>
                    <a:latin typeface="Roboto"/>
                    <a:ea typeface="Roboto"/>
                    <a:cs typeface="Roboto"/>
                    <a:sym typeface="Roboto"/>
                  </a:rPr>
                  <a:t>Product Walkthrough</a:t>
                </a:r>
                <a:endParaRPr kumimoji="0" b="0" i="0" u="none" strike="noStrike" kern="0" cap="none" spc="0" normalizeH="0" baseline="0" noProof="0" dirty="0">
                  <a:ln>
                    <a:noFill/>
                  </a:ln>
                  <a:solidFill>
                    <a:srgbClr val="FFFFFF"/>
                  </a:solidFill>
                  <a:effectLst/>
                  <a:uLnTx/>
                  <a:uFillTx/>
                  <a:latin typeface="Roboto"/>
                  <a:ea typeface="Roboto"/>
                  <a:cs typeface="Roboto"/>
                  <a:sym typeface="Roboto"/>
                </a:endParaRPr>
              </a:p>
            </p:txBody>
          </p:sp>
        </p:grpSp>
      </p:grpSp>
      <p:grpSp>
        <p:nvGrpSpPr>
          <p:cNvPr id="34" name="Group 33">
            <a:extLst>
              <a:ext uri="{FF2B5EF4-FFF2-40B4-BE49-F238E27FC236}">
                <a16:creationId xmlns:a16="http://schemas.microsoft.com/office/drawing/2014/main" id="{EA85B54D-E311-7ABA-768A-E7EE2D032141}"/>
              </a:ext>
            </a:extLst>
          </p:cNvPr>
          <p:cNvGrpSpPr/>
          <p:nvPr/>
        </p:nvGrpSpPr>
        <p:grpSpPr>
          <a:xfrm>
            <a:off x="488348" y="1530337"/>
            <a:ext cx="8829388" cy="1388431"/>
            <a:chOff x="488348" y="1530337"/>
            <a:chExt cx="8829388" cy="1388431"/>
          </a:xfrm>
        </p:grpSpPr>
        <p:pic>
          <p:nvPicPr>
            <p:cNvPr id="12" name="Picture 11" descr="A hand cursor pointing to a cloud&#10;&#10;Description automatically generated">
              <a:extLst>
                <a:ext uri="{FF2B5EF4-FFF2-40B4-BE49-F238E27FC236}">
                  <a16:creationId xmlns:a16="http://schemas.microsoft.com/office/drawing/2014/main" id="{A453B04A-E98B-E534-57E8-2AEE71F9FC2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8348" y="1530337"/>
              <a:ext cx="1735538" cy="1388431"/>
            </a:xfrm>
            <a:prstGeom prst="rect">
              <a:avLst/>
            </a:prstGeom>
          </p:spPr>
        </p:pic>
        <p:sp>
          <p:nvSpPr>
            <p:cNvPr id="3" name="TextBox 2">
              <a:extLst>
                <a:ext uri="{FF2B5EF4-FFF2-40B4-BE49-F238E27FC236}">
                  <a16:creationId xmlns:a16="http://schemas.microsoft.com/office/drawing/2014/main" id="{9F676AAB-83EE-820E-A4A5-F65F16457E1A}"/>
                </a:ext>
              </a:extLst>
            </p:cNvPr>
            <p:cNvSpPr txBox="1"/>
            <p:nvPr/>
          </p:nvSpPr>
          <p:spPr>
            <a:xfrm>
              <a:off x="3696842" y="1645920"/>
              <a:ext cx="5620894" cy="341632"/>
            </a:xfrm>
            <a:prstGeom prst="rect">
              <a:avLst/>
            </a:prstGeom>
            <a:noFill/>
          </p:spPr>
          <p:txBody>
            <a:bodyPr wrap="square" rtlCol="0">
              <a:sp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ea typeface="+mj-ea"/>
                  <a:cs typeface="Arial" panose="020B0604020202020204" pitchFamily="34" charset="0"/>
                </a:rPr>
                <a:t>Data can be backed up in multiple ways</a:t>
              </a:r>
              <a:endParaRPr lang="en-IN" sz="1800" kern="1200" dirty="0"/>
            </a:p>
          </p:txBody>
        </p:sp>
      </p:grpSp>
      <p:grpSp>
        <p:nvGrpSpPr>
          <p:cNvPr id="33" name="Group 32">
            <a:extLst>
              <a:ext uri="{FF2B5EF4-FFF2-40B4-BE49-F238E27FC236}">
                <a16:creationId xmlns:a16="http://schemas.microsoft.com/office/drawing/2014/main" id="{E3AAB7A7-49F8-98A3-7B1F-A0AD71B2CEC0}"/>
              </a:ext>
            </a:extLst>
          </p:cNvPr>
          <p:cNvGrpSpPr/>
          <p:nvPr/>
        </p:nvGrpSpPr>
        <p:grpSpPr>
          <a:xfrm>
            <a:off x="2112333" y="1672387"/>
            <a:ext cx="9611567" cy="925017"/>
            <a:chOff x="2085133" y="1684312"/>
            <a:chExt cx="9611567" cy="925017"/>
          </a:xfrm>
        </p:grpSpPr>
        <p:sp>
          <p:nvSpPr>
            <p:cNvPr id="7" name="Freeform: Shape 6">
              <a:extLst>
                <a:ext uri="{FF2B5EF4-FFF2-40B4-BE49-F238E27FC236}">
                  <a16:creationId xmlns:a16="http://schemas.microsoft.com/office/drawing/2014/main" id="{5F6200DB-AC5F-D5EF-9E73-0977CEBFBDC5}"/>
                </a:ext>
              </a:extLst>
            </p:cNvPr>
            <p:cNvSpPr/>
            <p:nvPr/>
          </p:nvSpPr>
          <p:spPr>
            <a:xfrm>
              <a:off x="3404812" y="2012011"/>
              <a:ext cx="8291888" cy="476857"/>
            </a:xfrm>
            <a:custGeom>
              <a:avLst/>
              <a:gdLst>
                <a:gd name="connsiteX0" fmla="*/ 0 w 8291888"/>
                <a:gd name="connsiteY0" fmla="*/ 0 h 476858"/>
                <a:gd name="connsiteX1" fmla="*/ 8291888 w 8291888"/>
                <a:gd name="connsiteY1" fmla="*/ 0 h 476858"/>
                <a:gd name="connsiteX2" fmla="*/ 8291888 w 8291888"/>
                <a:gd name="connsiteY2" fmla="*/ 476858 h 476858"/>
                <a:gd name="connsiteX3" fmla="*/ 0 w 8291888"/>
                <a:gd name="connsiteY3" fmla="*/ 476858 h 476858"/>
                <a:gd name="connsiteX4" fmla="*/ 0 w 8291888"/>
                <a:gd name="connsiteY4" fmla="*/ 0 h 47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1888" h="476858">
                  <a:moveTo>
                    <a:pt x="0" y="0"/>
                  </a:moveTo>
                  <a:lnTo>
                    <a:pt x="8291888" y="0"/>
                  </a:lnTo>
                  <a:lnTo>
                    <a:pt x="8291888" y="476858"/>
                  </a:lnTo>
                  <a:lnTo>
                    <a:pt x="0" y="476858"/>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455790" tIns="45720" rIns="45720" bIns="45720" numCol="1" spcCol="1270" anchor="ctr" anchorCtr="0">
              <a:noAutofit/>
            </a:bodyPr>
            <a:lstStyle/>
            <a:p>
              <a:pPr defTabSz="800100">
                <a:lnSpc>
                  <a:spcPct val="90000"/>
                </a:lnSpc>
                <a:spcBef>
                  <a:spcPct val="0"/>
                </a:spcBef>
                <a:spcAft>
                  <a:spcPct val="35000"/>
                </a:spcAft>
              </a:pPr>
              <a:r>
                <a:rPr lang="en-IN" sz="1800" kern="1200" dirty="0"/>
                <a:t> </a:t>
              </a:r>
            </a:p>
            <a:p>
              <a:pPr defTabSz="800100">
                <a:lnSpc>
                  <a:spcPct val="90000"/>
                </a:lnSpc>
                <a:spcBef>
                  <a:spcPct val="0"/>
                </a:spcBef>
                <a:spcAft>
                  <a:spcPct val="35000"/>
                </a:spcAft>
              </a:pPr>
              <a:r>
                <a:rPr lang="en-US" sz="1800" kern="1200" dirty="0">
                  <a:latin typeface="Arial" panose="020B0604020202020204" pitchFamily="34" charset="0"/>
                  <a:ea typeface="+mj-ea"/>
                  <a:cs typeface="Arial" panose="020B0604020202020204" pitchFamily="34" charset="0"/>
                </a:rPr>
                <a:t>Local System</a:t>
              </a:r>
              <a:endParaRPr lang="en-IN" sz="1800" kern="1200" dirty="0"/>
            </a:p>
            <a:p>
              <a:pPr marL="0" lvl="0" indent="0" algn="l" defTabSz="800100">
                <a:lnSpc>
                  <a:spcPct val="90000"/>
                </a:lnSpc>
                <a:spcBef>
                  <a:spcPct val="0"/>
                </a:spcBef>
                <a:spcAft>
                  <a:spcPct val="35000"/>
                </a:spcAft>
                <a:buNone/>
              </a:pPr>
              <a:endParaRPr lang="en-IN" sz="1800" kern="1200" dirty="0"/>
            </a:p>
          </p:txBody>
        </p:sp>
        <p:sp>
          <p:nvSpPr>
            <p:cNvPr id="9" name="Oval 8">
              <a:extLst>
                <a:ext uri="{FF2B5EF4-FFF2-40B4-BE49-F238E27FC236}">
                  <a16:creationId xmlns:a16="http://schemas.microsoft.com/office/drawing/2014/main" id="{15A5E3D1-323B-27E5-3E9D-70011DE42A89}"/>
                </a:ext>
              </a:extLst>
            </p:cNvPr>
            <p:cNvSpPr/>
            <p:nvPr/>
          </p:nvSpPr>
          <p:spPr>
            <a:xfrm>
              <a:off x="3159081" y="1891551"/>
              <a:ext cx="717780" cy="717778"/>
            </a:xfrm>
            <a:prstGeom prst="ellipse">
              <a:avLst/>
            </a:prstGeom>
            <a:scene3d>
              <a:camera prst="orthographicFront"/>
              <a:lightRig rig="flat" dir="t"/>
            </a:scene3d>
            <a:sp3d z="190500" extrusionH="12700" prstMaterial="plastic">
              <a:bevelT w="50800" h="50800"/>
            </a:sp3d>
          </p:spPr>
          <p:style>
            <a:lnRef idx="1">
              <a:schemeClr val="accent2">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IN"/>
            </a:p>
          </p:txBody>
        </p:sp>
        <p:pic>
          <p:nvPicPr>
            <p:cNvPr id="29" name="Picture 28">
              <a:extLst>
                <a:ext uri="{FF2B5EF4-FFF2-40B4-BE49-F238E27FC236}">
                  <a16:creationId xmlns:a16="http://schemas.microsoft.com/office/drawing/2014/main" id="{4CE4C1C6-5100-D2DE-3818-22AF032A0BC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085133" y="1684312"/>
              <a:ext cx="1140809" cy="912647"/>
            </a:xfrm>
            <a:prstGeom prst="rect">
              <a:avLst/>
            </a:prstGeom>
          </p:spPr>
        </p:pic>
      </p:grpSp>
      <p:grpSp>
        <p:nvGrpSpPr>
          <p:cNvPr id="39" name="Group 38">
            <a:extLst>
              <a:ext uri="{FF2B5EF4-FFF2-40B4-BE49-F238E27FC236}">
                <a16:creationId xmlns:a16="http://schemas.microsoft.com/office/drawing/2014/main" id="{7AA44325-17F5-2630-EDA4-CAF167F45036}"/>
              </a:ext>
            </a:extLst>
          </p:cNvPr>
          <p:cNvGrpSpPr/>
          <p:nvPr/>
        </p:nvGrpSpPr>
        <p:grpSpPr>
          <a:xfrm>
            <a:off x="1907753" y="2603084"/>
            <a:ext cx="9675786" cy="867303"/>
            <a:chOff x="1907753" y="2603084"/>
            <a:chExt cx="9675786" cy="867303"/>
          </a:xfrm>
        </p:grpSpPr>
        <p:grpSp>
          <p:nvGrpSpPr>
            <p:cNvPr id="23" name="Group 22">
              <a:extLst>
                <a:ext uri="{FF2B5EF4-FFF2-40B4-BE49-F238E27FC236}">
                  <a16:creationId xmlns:a16="http://schemas.microsoft.com/office/drawing/2014/main" id="{7101CBA0-19A1-61AD-A96A-36D93D95E576}"/>
                </a:ext>
              </a:extLst>
            </p:cNvPr>
            <p:cNvGrpSpPr/>
            <p:nvPr/>
          </p:nvGrpSpPr>
          <p:grpSpPr>
            <a:xfrm>
              <a:off x="3570553" y="2752609"/>
              <a:ext cx="8012986" cy="717778"/>
              <a:chOff x="3570553" y="2752609"/>
              <a:chExt cx="8012986" cy="717778"/>
            </a:xfrm>
          </p:grpSpPr>
          <p:sp>
            <p:nvSpPr>
              <p:cNvPr id="10" name="Freeform: Shape 9">
                <a:extLst>
                  <a:ext uri="{FF2B5EF4-FFF2-40B4-BE49-F238E27FC236}">
                    <a16:creationId xmlns:a16="http://schemas.microsoft.com/office/drawing/2014/main" id="{FF28F34E-9EC5-5B63-3168-DA8997658228}"/>
                  </a:ext>
                </a:extLst>
              </p:cNvPr>
              <p:cNvSpPr/>
              <p:nvPr/>
            </p:nvSpPr>
            <p:spPr>
              <a:xfrm>
                <a:off x="3929442" y="2824388"/>
                <a:ext cx="7654097" cy="574222"/>
              </a:xfrm>
              <a:custGeom>
                <a:avLst/>
                <a:gdLst>
                  <a:gd name="connsiteX0" fmla="*/ 0 w 7654097"/>
                  <a:gd name="connsiteY0" fmla="*/ 0 h 574223"/>
                  <a:gd name="connsiteX1" fmla="*/ 7654097 w 7654097"/>
                  <a:gd name="connsiteY1" fmla="*/ 0 h 574223"/>
                  <a:gd name="connsiteX2" fmla="*/ 7654097 w 7654097"/>
                  <a:gd name="connsiteY2" fmla="*/ 574223 h 574223"/>
                  <a:gd name="connsiteX3" fmla="*/ 0 w 7654097"/>
                  <a:gd name="connsiteY3" fmla="*/ 574223 h 574223"/>
                  <a:gd name="connsiteX4" fmla="*/ 0 w 7654097"/>
                  <a:gd name="connsiteY4" fmla="*/ 0 h 57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4097" h="574223">
                    <a:moveTo>
                      <a:pt x="0" y="0"/>
                    </a:moveTo>
                    <a:lnTo>
                      <a:pt x="7654097" y="0"/>
                    </a:lnTo>
                    <a:lnTo>
                      <a:pt x="7654097" y="574223"/>
                    </a:lnTo>
                    <a:lnTo>
                      <a:pt x="0" y="574223"/>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455790" tIns="45720" rIns="45720" bIns="45720" numCol="1" spcCol="1270" anchor="ctr" anchorCtr="0">
                <a:noAutofit/>
              </a:bodyPr>
              <a:lstStyle/>
              <a:p>
                <a:pPr defTabSz="800100">
                  <a:lnSpc>
                    <a:spcPct val="90000"/>
                  </a:lnSpc>
                  <a:spcBef>
                    <a:spcPct val="0"/>
                  </a:spcBef>
                  <a:spcAft>
                    <a:spcPct val="35000"/>
                  </a:spcAft>
                </a:pPr>
                <a:endParaRPr lang="en-US" sz="1800" kern="1200" dirty="0">
                  <a:latin typeface="Arial" panose="020B0604020202020204" pitchFamily="34" charset="0"/>
                  <a:ea typeface="+mj-ea"/>
                  <a:cs typeface="Arial" panose="020B0604020202020204" pitchFamily="34" charset="0"/>
                </a:endParaRPr>
              </a:p>
              <a:p>
                <a:pPr defTabSz="800100">
                  <a:lnSpc>
                    <a:spcPct val="90000"/>
                  </a:lnSpc>
                  <a:spcBef>
                    <a:spcPct val="0"/>
                  </a:spcBef>
                  <a:spcAft>
                    <a:spcPct val="35000"/>
                  </a:spcAft>
                </a:pPr>
                <a:r>
                  <a:rPr lang="en-US" sz="1800" kern="1200" dirty="0">
                    <a:latin typeface="Arial" panose="020B0604020202020204" pitchFamily="34" charset="0"/>
                    <a:ea typeface="+mj-ea"/>
                    <a:cs typeface="Arial" panose="020B0604020202020204" pitchFamily="34" charset="0"/>
                  </a:rPr>
                  <a:t>Through Network</a:t>
                </a:r>
                <a:endParaRPr lang="en-IN" sz="1800" kern="1200" dirty="0"/>
              </a:p>
              <a:p>
                <a:pPr marL="0" lvl="0" indent="0" algn="l" defTabSz="800100">
                  <a:lnSpc>
                    <a:spcPct val="90000"/>
                  </a:lnSpc>
                  <a:spcBef>
                    <a:spcPct val="0"/>
                  </a:spcBef>
                  <a:spcAft>
                    <a:spcPct val="35000"/>
                  </a:spcAft>
                  <a:buNone/>
                </a:pPr>
                <a:endParaRPr lang="en-IN" sz="1800" kern="1200" dirty="0"/>
              </a:p>
            </p:txBody>
          </p:sp>
          <p:sp>
            <p:nvSpPr>
              <p:cNvPr id="11" name="Oval 10">
                <a:extLst>
                  <a:ext uri="{FF2B5EF4-FFF2-40B4-BE49-F238E27FC236}">
                    <a16:creationId xmlns:a16="http://schemas.microsoft.com/office/drawing/2014/main" id="{0D7C07E6-6729-F209-10C9-0CC64ABD827F}"/>
                  </a:ext>
                </a:extLst>
              </p:cNvPr>
              <p:cNvSpPr/>
              <p:nvPr/>
            </p:nvSpPr>
            <p:spPr>
              <a:xfrm>
                <a:off x="3570553" y="2752609"/>
                <a:ext cx="717780" cy="717778"/>
              </a:xfrm>
              <a:prstGeom prst="ellipse">
                <a:avLst/>
              </a:prstGeom>
              <a:scene3d>
                <a:camera prst="orthographicFront"/>
                <a:lightRig rig="flat" dir="t"/>
              </a:scene3d>
              <a:sp3d z="190500" extrusionH="12700" prstMaterial="plastic">
                <a:bevelT w="50800" h="50800"/>
              </a:sp3d>
            </p:spPr>
            <p:style>
              <a:lnRef idx="1">
                <a:schemeClr val="accent3">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IN"/>
              </a:p>
            </p:txBody>
          </p:sp>
        </p:grpSp>
        <p:pic>
          <p:nvPicPr>
            <p:cNvPr id="30" name="Picture 29" descr="A laptops with folders flying&#10;&#10;Description automatically generated">
              <a:extLst>
                <a:ext uri="{FF2B5EF4-FFF2-40B4-BE49-F238E27FC236}">
                  <a16:creationId xmlns:a16="http://schemas.microsoft.com/office/drawing/2014/main" id="{C04E6AE3-45BC-AD5E-5C95-B3F405F8585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07753" y="2603084"/>
              <a:ext cx="1454251" cy="757282"/>
            </a:xfrm>
            <a:prstGeom prst="rect">
              <a:avLst/>
            </a:prstGeom>
          </p:spPr>
        </p:pic>
      </p:grpSp>
      <p:grpSp>
        <p:nvGrpSpPr>
          <p:cNvPr id="40" name="Group 39">
            <a:extLst>
              <a:ext uri="{FF2B5EF4-FFF2-40B4-BE49-F238E27FC236}">
                <a16:creationId xmlns:a16="http://schemas.microsoft.com/office/drawing/2014/main" id="{15346BF2-4F27-C95A-5478-F4C6D538F96D}"/>
              </a:ext>
            </a:extLst>
          </p:cNvPr>
          <p:cNvGrpSpPr/>
          <p:nvPr/>
        </p:nvGrpSpPr>
        <p:grpSpPr>
          <a:xfrm>
            <a:off x="2166093" y="3420722"/>
            <a:ext cx="9417446" cy="910727"/>
            <a:chOff x="2166093" y="3420722"/>
            <a:chExt cx="9417446" cy="910727"/>
          </a:xfrm>
        </p:grpSpPr>
        <p:grpSp>
          <p:nvGrpSpPr>
            <p:cNvPr id="24" name="Group 23">
              <a:extLst>
                <a:ext uri="{FF2B5EF4-FFF2-40B4-BE49-F238E27FC236}">
                  <a16:creationId xmlns:a16="http://schemas.microsoft.com/office/drawing/2014/main" id="{9271CCD9-EF37-37FB-9217-25D1600A0D29}"/>
                </a:ext>
              </a:extLst>
            </p:cNvPr>
            <p:cNvGrpSpPr/>
            <p:nvPr/>
          </p:nvGrpSpPr>
          <p:grpSpPr>
            <a:xfrm>
              <a:off x="3696842" y="3613671"/>
              <a:ext cx="7886697" cy="717778"/>
              <a:chOff x="3696842" y="3613671"/>
              <a:chExt cx="7886697" cy="717778"/>
            </a:xfrm>
          </p:grpSpPr>
          <p:sp>
            <p:nvSpPr>
              <p:cNvPr id="13" name="Freeform: Shape 12">
                <a:extLst>
                  <a:ext uri="{FF2B5EF4-FFF2-40B4-BE49-F238E27FC236}">
                    <a16:creationId xmlns:a16="http://schemas.microsoft.com/office/drawing/2014/main" id="{F97B5FFD-71C7-A7F9-84BA-1B96B26C2E68}"/>
                  </a:ext>
                </a:extLst>
              </p:cNvPr>
              <p:cNvSpPr/>
              <p:nvPr/>
            </p:nvSpPr>
            <p:spPr>
              <a:xfrm>
                <a:off x="4055731" y="3685448"/>
                <a:ext cx="7527808" cy="574222"/>
              </a:xfrm>
              <a:custGeom>
                <a:avLst/>
                <a:gdLst>
                  <a:gd name="connsiteX0" fmla="*/ 0 w 7527808"/>
                  <a:gd name="connsiteY0" fmla="*/ 0 h 574223"/>
                  <a:gd name="connsiteX1" fmla="*/ 7527808 w 7527808"/>
                  <a:gd name="connsiteY1" fmla="*/ 0 h 574223"/>
                  <a:gd name="connsiteX2" fmla="*/ 7527808 w 7527808"/>
                  <a:gd name="connsiteY2" fmla="*/ 574223 h 574223"/>
                  <a:gd name="connsiteX3" fmla="*/ 0 w 7527808"/>
                  <a:gd name="connsiteY3" fmla="*/ 574223 h 574223"/>
                  <a:gd name="connsiteX4" fmla="*/ 0 w 7527808"/>
                  <a:gd name="connsiteY4" fmla="*/ 0 h 57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7808" h="574223">
                    <a:moveTo>
                      <a:pt x="0" y="0"/>
                    </a:moveTo>
                    <a:lnTo>
                      <a:pt x="7527808" y="0"/>
                    </a:lnTo>
                    <a:lnTo>
                      <a:pt x="7527808" y="574223"/>
                    </a:lnTo>
                    <a:lnTo>
                      <a:pt x="0" y="574223"/>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5790" tIns="45720" rIns="45720" bIns="4572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kern="1200" dirty="0">
                    <a:latin typeface="Arial" panose="020B0604020202020204" pitchFamily="34" charset="0"/>
                    <a:ea typeface="+mj-ea"/>
                    <a:cs typeface="Arial" panose="020B0604020202020204" pitchFamily="34" charset="0"/>
                  </a:rPr>
                  <a:t>External Storage such as Pen Drive, External HDD etc.…</a:t>
                </a:r>
                <a:endParaRPr lang="en-IN" sz="1800" kern="1200" dirty="0"/>
              </a:p>
            </p:txBody>
          </p:sp>
          <p:sp>
            <p:nvSpPr>
              <p:cNvPr id="14" name="Oval 13">
                <a:extLst>
                  <a:ext uri="{FF2B5EF4-FFF2-40B4-BE49-F238E27FC236}">
                    <a16:creationId xmlns:a16="http://schemas.microsoft.com/office/drawing/2014/main" id="{7F045FAF-9E06-18A6-1ABE-A972BBF1706C}"/>
                  </a:ext>
                </a:extLst>
              </p:cNvPr>
              <p:cNvSpPr/>
              <p:nvPr/>
            </p:nvSpPr>
            <p:spPr>
              <a:xfrm>
                <a:off x="3696842" y="3613671"/>
                <a:ext cx="717780" cy="717778"/>
              </a:xfrm>
              <a:prstGeom prst="ellipse">
                <a:avLst/>
              </a:prstGeom>
              <a:scene3d>
                <a:camera prst="orthographicFront"/>
                <a:lightRig rig="flat" dir="t"/>
              </a:scene3d>
              <a:sp3d z="190500" extrusionH="12700" prstMaterial="plastic">
                <a:bevelT w="50800" h="50800"/>
              </a:sp3d>
            </p:spPr>
            <p:style>
              <a:lnRef idx="1">
                <a:schemeClr val="accent4">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IN"/>
              </a:p>
            </p:txBody>
          </p:sp>
        </p:grpSp>
        <p:pic>
          <p:nvPicPr>
            <p:cNvPr id="31" name="Picture 30" descr="Several different types of electronic devices&#10;&#10;Description automatically generated">
              <a:extLst>
                <a:ext uri="{FF2B5EF4-FFF2-40B4-BE49-F238E27FC236}">
                  <a16:creationId xmlns:a16="http://schemas.microsoft.com/office/drawing/2014/main" id="{B487D289-680F-AF7B-791D-81D0A525500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166093" y="3420722"/>
              <a:ext cx="1251542" cy="776257"/>
            </a:xfrm>
            <a:prstGeom prst="rect">
              <a:avLst/>
            </a:prstGeom>
          </p:spPr>
        </p:pic>
      </p:grpSp>
      <p:grpSp>
        <p:nvGrpSpPr>
          <p:cNvPr id="41" name="Group 40">
            <a:extLst>
              <a:ext uri="{FF2B5EF4-FFF2-40B4-BE49-F238E27FC236}">
                <a16:creationId xmlns:a16="http://schemas.microsoft.com/office/drawing/2014/main" id="{EEED76B8-615A-FFD7-FF81-89CD2B3F8161}"/>
              </a:ext>
            </a:extLst>
          </p:cNvPr>
          <p:cNvGrpSpPr/>
          <p:nvPr/>
        </p:nvGrpSpPr>
        <p:grpSpPr>
          <a:xfrm>
            <a:off x="719004" y="4169839"/>
            <a:ext cx="10864535" cy="1123142"/>
            <a:chOff x="719004" y="4169839"/>
            <a:chExt cx="10864535" cy="1123142"/>
          </a:xfrm>
        </p:grpSpPr>
        <p:grpSp>
          <p:nvGrpSpPr>
            <p:cNvPr id="25" name="Group 24">
              <a:extLst>
                <a:ext uri="{FF2B5EF4-FFF2-40B4-BE49-F238E27FC236}">
                  <a16:creationId xmlns:a16="http://schemas.microsoft.com/office/drawing/2014/main" id="{8709FCAD-0828-8403-301B-05EFEC0E48DC}"/>
                </a:ext>
              </a:extLst>
            </p:cNvPr>
            <p:cNvGrpSpPr/>
            <p:nvPr/>
          </p:nvGrpSpPr>
          <p:grpSpPr>
            <a:xfrm>
              <a:off x="3570553" y="4474729"/>
              <a:ext cx="8012986" cy="717778"/>
              <a:chOff x="3570553" y="4474729"/>
              <a:chExt cx="8012986" cy="717778"/>
            </a:xfrm>
          </p:grpSpPr>
          <p:sp>
            <p:nvSpPr>
              <p:cNvPr id="15" name="Freeform: Shape 14">
                <a:extLst>
                  <a:ext uri="{FF2B5EF4-FFF2-40B4-BE49-F238E27FC236}">
                    <a16:creationId xmlns:a16="http://schemas.microsoft.com/office/drawing/2014/main" id="{76A125F9-01DD-B82B-9ECD-A17A4DF92E44}"/>
                  </a:ext>
                </a:extLst>
              </p:cNvPr>
              <p:cNvSpPr/>
              <p:nvPr/>
            </p:nvSpPr>
            <p:spPr>
              <a:xfrm>
                <a:off x="3929442" y="4546509"/>
                <a:ext cx="7654097" cy="574223"/>
              </a:xfrm>
              <a:custGeom>
                <a:avLst/>
                <a:gdLst>
                  <a:gd name="connsiteX0" fmla="*/ 0 w 7654097"/>
                  <a:gd name="connsiteY0" fmla="*/ 0 h 574223"/>
                  <a:gd name="connsiteX1" fmla="*/ 7654097 w 7654097"/>
                  <a:gd name="connsiteY1" fmla="*/ 0 h 574223"/>
                  <a:gd name="connsiteX2" fmla="*/ 7654097 w 7654097"/>
                  <a:gd name="connsiteY2" fmla="*/ 574223 h 574223"/>
                  <a:gd name="connsiteX3" fmla="*/ 0 w 7654097"/>
                  <a:gd name="connsiteY3" fmla="*/ 574223 h 574223"/>
                  <a:gd name="connsiteX4" fmla="*/ 0 w 7654097"/>
                  <a:gd name="connsiteY4" fmla="*/ 0 h 57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4097" h="574223">
                    <a:moveTo>
                      <a:pt x="0" y="0"/>
                    </a:moveTo>
                    <a:lnTo>
                      <a:pt x="7654097" y="0"/>
                    </a:lnTo>
                    <a:lnTo>
                      <a:pt x="7654097" y="574223"/>
                    </a:lnTo>
                    <a:lnTo>
                      <a:pt x="0" y="574223"/>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455790" tIns="45720" rIns="45720" bIns="4572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kern="1200" dirty="0">
                    <a:latin typeface="Arial" panose="020B0604020202020204" pitchFamily="34" charset="0"/>
                    <a:ea typeface="+mj-ea"/>
                    <a:cs typeface="Arial" panose="020B0604020202020204" pitchFamily="34" charset="0"/>
                  </a:rPr>
                  <a:t>External Storage such as Pen Drive, External HDD etc.…</a:t>
                </a:r>
                <a:endParaRPr lang="en-IN" sz="1800" kern="1200" dirty="0"/>
              </a:p>
            </p:txBody>
          </p:sp>
          <p:sp>
            <p:nvSpPr>
              <p:cNvPr id="17" name="Oval 16">
                <a:extLst>
                  <a:ext uri="{FF2B5EF4-FFF2-40B4-BE49-F238E27FC236}">
                    <a16:creationId xmlns:a16="http://schemas.microsoft.com/office/drawing/2014/main" id="{31CC42D4-828A-EDCC-873E-9BAA4E665CA9}"/>
                  </a:ext>
                </a:extLst>
              </p:cNvPr>
              <p:cNvSpPr/>
              <p:nvPr/>
            </p:nvSpPr>
            <p:spPr>
              <a:xfrm>
                <a:off x="3570553" y="4474729"/>
                <a:ext cx="717780" cy="717778"/>
              </a:xfrm>
              <a:prstGeom prst="ellipse">
                <a:avLst/>
              </a:prstGeom>
              <a:scene3d>
                <a:camera prst="orthographicFront"/>
                <a:lightRig rig="flat" dir="t"/>
              </a:scene3d>
              <a:sp3d z="190500" extrusionH="12700" prstMaterial="plastic">
                <a:bevelT w="50800" h="50800"/>
              </a:sp3d>
            </p:spPr>
            <p:style>
              <a:lnRef idx="1">
                <a:schemeClr val="accent5">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IN"/>
              </a:p>
            </p:txBody>
          </p:sp>
        </p:grpSp>
        <p:pic>
          <p:nvPicPr>
            <p:cNvPr id="32" name="Picture 31" descr="A cartoon penguin in a box&#10;&#10;Description automatically generated">
              <a:extLst>
                <a:ext uri="{FF2B5EF4-FFF2-40B4-BE49-F238E27FC236}">
                  <a16:creationId xmlns:a16="http://schemas.microsoft.com/office/drawing/2014/main" id="{32DBF554-D910-DD15-63BD-8BAD2B61F94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19004" y="4169839"/>
              <a:ext cx="1995449" cy="1123142"/>
            </a:xfrm>
            <a:prstGeom prst="rect">
              <a:avLst/>
            </a:prstGeom>
          </p:spPr>
        </p:pic>
      </p:grpSp>
      <p:grpSp>
        <p:nvGrpSpPr>
          <p:cNvPr id="42" name="Group 41">
            <a:extLst>
              <a:ext uri="{FF2B5EF4-FFF2-40B4-BE49-F238E27FC236}">
                <a16:creationId xmlns:a16="http://schemas.microsoft.com/office/drawing/2014/main" id="{BB947C89-1B59-BE7E-3035-34C199C17106}"/>
              </a:ext>
            </a:extLst>
          </p:cNvPr>
          <p:cNvGrpSpPr/>
          <p:nvPr/>
        </p:nvGrpSpPr>
        <p:grpSpPr>
          <a:xfrm>
            <a:off x="996218" y="5297416"/>
            <a:ext cx="10587323" cy="975676"/>
            <a:chOff x="996218" y="5297416"/>
            <a:chExt cx="10587323" cy="975676"/>
          </a:xfrm>
        </p:grpSpPr>
        <p:grpSp>
          <p:nvGrpSpPr>
            <p:cNvPr id="26" name="Group 25">
              <a:extLst>
                <a:ext uri="{FF2B5EF4-FFF2-40B4-BE49-F238E27FC236}">
                  <a16:creationId xmlns:a16="http://schemas.microsoft.com/office/drawing/2014/main" id="{F2213874-5B66-19AA-5025-ABDC6F813FCE}"/>
                </a:ext>
              </a:extLst>
            </p:cNvPr>
            <p:cNvGrpSpPr/>
            <p:nvPr/>
          </p:nvGrpSpPr>
          <p:grpSpPr>
            <a:xfrm>
              <a:off x="3159081" y="5335793"/>
              <a:ext cx="8424460" cy="717778"/>
              <a:chOff x="3159081" y="5335793"/>
              <a:chExt cx="8424460" cy="717778"/>
            </a:xfrm>
          </p:grpSpPr>
          <p:sp>
            <p:nvSpPr>
              <p:cNvPr id="18" name="Freeform: Shape 17">
                <a:extLst>
                  <a:ext uri="{FF2B5EF4-FFF2-40B4-BE49-F238E27FC236}">
                    <a16:creationId xmlns:a16="http://schemas.microsoft.com/office/drawing/2014/main" id="{64F36AFC-D4C7-21DA-CC1E-E0411ED5E7A9}"/>
                  </a:ext>
                </a:extLst>
              </p:cNvPr>
              <p:cNvSpPr/>
              <p:nvPr/>
            </p:nvSpPr>
            <p:spPr>
              <a:xfrm>
                <a:off x="3517972" y="5407569"/>
                <a:ext cx="8065569" cy="574222"/>
              </a:xfrm>
              <a:custGeom>
                <a:avLst/>
                <a:gdLst>
                  <a:gd name="connsiteX0" fmla="*/ 0 w 8065569"/>
                  <a:gd name="connsiteY0" fmla="*/ 0 h 574223"/>
                  <a:gd name="connsiteX1" fmla="*/ 8065569 w 8065569"/>
                  <a:gd name="connsiteY1" fmla="*/ 0 h 574223"/>
                  <a:gd name="connsiteX2" fmla="*/ 8065569 w 8065569"/>
                  <a:gd name="connsiteY2" fmla="*/ 574223 h 574223"/>
                  <a:gd name="connsiteX3" fmla="*/ 0 w 8065569"/>
                  <a:gd name="connsiteY3" fmla="*/ 574223 h 574223"/>
                  <a:gd name="connsiteX4" fmla="*/ 0 w 8065569"/>
                  <a:gd name="connsiteY4" fmla="*/ 0 h 57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5569" h="574223">
                    <a:moveTo>
                      <a:pt x="0" y="0"/>
                    </a:moveTo>
                    <a:lnTo>
                      <a:pt x="8065569" y="0"/>
                    </a:lnTo>
                    <a:lnTo>
                      <a:pt x="8065569" y="574223"/>
                    </a:lnTo>
                    <a:lnTo>
                      <a:pt x="0" y="574223"/>
                    </a:lnTo>
                    <a:lnTo>
                      <a:pt x="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45579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ea typeface="+mj-ea"/>
                    <a:cs typeface="Arial" panose="020B0604020202020204" pitchFamily="34" charset="0"/>
                  </a:rPr>
                  <a:t> Data Backup on cloud</a:t>
                </a:r>
                <a:endParaRPr lang="en-IN" sz="1800" kern="1200" dirty="0"/>
              </a:p>
            </p:txBody>
          </p:sp>
          <p:sp>
            <p:nvSpPr>
              <p:cNvPr id="19" name="Oval 18">
                <a:extLst>
                  <a:ext uri="{FF2B5EF4-FFF2-40B4-BE49-F238E27FC236}">
                    <a16:creationId xmlns:a16="http://schemas.microsoft.com/office/drawing/2014/main" id="{876A4254-281D-C287-1CF0-9312832A8B10}"/>
                  </a:ext>
                </a:extLst>
              </p:cNvPr>
              <p:cNvSpPr/>
              <p:nvPr/>
            </p:nvSpPr>
            <p:spPr>
              <a:xfrm>
                <a:off x="3159081" y="5335793"/>
                <a:ext cx="717780" cy="717778"/>
              </a:xfrm>
              <a:prstGeom prst="ellipse">
                <a:avLst/>
              </a:prstGeom>
              <a:scene3d>
                <a:camera prst="orthographicFront"/>
                <a:lightRig rig="flat" dir="t"/>
              </a:scene3d>
              <a:sp3d z="190500" extrusionH="12700" prstMaterial="plastic">
                <a:bevelT w="50800" h="50800"/>
              </a:sp3d>
            </p:spPr>
            <p:style>
              <a:lnRef idx="1">
                <a:schemeClr val="accent6">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IN"/>
              </a:p>
            </p:txBody>
          </p:sp>
        </p:grpSp>
        <p:pic>
          <p:nvPicPr>
            <p:cNvPr id="1026" name="Picture 2">
              <a:extLst>
                <a:ext uri="{FF2B5EF4-FFF2-40B4-BE49-F238E27FC236}">
                  <a16:creationId xmlns:a16="http://schemas.microsoft.com/office/drawing/2014/main" id="{4B462F3A-0DEC-CC6E-5736-C40A07F33B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6218" y="5297416"/>
              <a:ext cx="1169875" cy="97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3005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0"/>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5F0BDC-7910-A1BB-D22F-9DE1C2180443}"/>
              </a:ext>
            </a:extLst>
          </p:cNvPr>
          <p:cNvSpPr>
            <a:spLocks noGrp="1"/>
          </p:cNvSpPr>
          <p:nvPr>
            <p:ph type="title"/>
          </p:nvPr>
        </p:nvSpPr>
        <p:spPr>
          <a:xfrm>
            <a:off x="452070" y="1051599"/>
            <a:ext cx="11152980" cy="454884"/>
          </a:xfrm>
        </p:spPr>
        <p:txBody>
          <a:bodyPr/>
          <a:lstStyle/>
          <a:p>
            <a:r>
              <a:rPr lang="en-IN" dirty="0">
                <a:solidFill>
                  <a:schemeClr val="tx1"/>
                </a:solidFill>
              </a:rPr>
              <a:t>Top Queries in Backup/Restore</a:t>
            </a:r>
          </a:p>
        </p:txBody>
      </p:sp>
      <p:grpSp>
        <p:nvGrpSpPr>
          <p:cNvPr id="9" name="Group 8">
            <a:extLst>
              <a:ext uri="{FF2B5EF4-FFF2-40B4-BE49-F238E27FC236}">
                <a16:creationId xmlns:a16="http://schemas.microsoft.com/office/drawing/2014/main" id="{5CD12387-C49D-84E2-2486-70D323080059}"/>
              </a:ext>
            </a:extLst>
          </p:cNvPr>
          <p:cNvGrpSpPr/>
          <p:nvPr/>
        </p:nvGrpSpPr>
        <p:grpSpPr>
          <a:xfrm>
            <a:off x="0" y="1679514"/>
            <a:ext cx="10607041" cy="2349779"/>
            <a:chOff x="0" y="1679514"/>
            <a:chExt cx="10607041" cy="2349779"/>
          </a:xfrm>
        </p:grpSpPr>
        <p:sp>
          <p:nvSpPr>
            <p:cNvPr id="3" name="Freeform: Shape 2">
              <a:extLst>
                <a:ext uri="{FF2B5EF4-FFF2-40B4-BE49-F238E27FC236}">
                  <a16:creationId xmlns:a16="http://schemas.microsoft.com/office/drawing/2014/main" id="{97054E8E-A772-7E1A-27C3-1631D5145DFA}"/>
                </a:ext>
              </a:extLst>
            </p:cNvPr>
            <p:cNvSpPr/>
            <p:nvPr/>
          </p:nvSpPr>
          <p:spPr>
            <a:xfrm>
              <a:off x="0" y="1846343"/>
              <a:ext cx="10607041" cy="2182950"/>
            </a:xfrm>
            <a:custGeom>
              <a:avLst/>
              <a:gdLst>
                <a:gd name="connsiteX0" fmla="*/ 0 w 10607041"/>
                <a:gd name="connsiteY0" fmla="*/ 0 h 2182950"/>
                <a:gd name="connsiteX1" fmla="*/ 10607041 w 10607041"/>
                <a:gd name="connsiteY1" fmla="*/ 0 h 2182950"/>
                <a:gd name="connsiteX2" fmla="*/ 10607041 w 10607041"/>
                <a:gd name="connsiteY2" fmla="*/ 2182950 h 2182950"/>
                <a:gd name="connsiteX3" fmla="*/ 0 w 10607041"/>
                <a:gd name="connsiteY3" fmla="*/ 2182950 h 2182950"/>
                <a:gd name="connsiteX4" fmla="*/ 0 w 10607041"/>
                <a:gd name="connsiteY4" fmla="*/ 0 h 218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041" h="2182950">
                  <a:moveTo>
                    <a:pt x="0" y="0"/>
                  </a:moveTo>
                  <a:lnTo>
                    <a:pt x="10607041" y="0"/>
                  </a:lnTo>
                  <a:lnTo>
                    <a:pt x="10607041" y="2182950"/>
                  </a:lnTo>
                  <a:lnTo>
                    <a:pt x="0" y="2182950"/>
                  </a:lnTo>
                  <a:lnTo>
                    <a:pt x="0" y="0"/>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3224" tIns="437388" rIns="823224"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Scenario : In case if the data is physically corrupted</a:t>
              </a:r>
              <a:endParaRPr lang="en-IN" sz="2100" kern="1200" dirty="0"/>
            </a:p>
            <a:p>
              <a:pPr marL="228600" lvl="1" indent="-228600" algn="l" defTabSz="933450">
                <a:lnSpc>
                  <a:spcPct val="90000"/>
                </a:lnSpc>
                <a:spcBef>
                  <a:spcPct val="0"/>
                </a:spcBef>
                <a:spcAft>
                  <a:spcPct val="15000"/>
                </a:spcAft>
                <a:buChar char="•"/>
              </a:pPr>
              <a:r>
                <a:rPr lang="en-US" sz="2100" kern="1200" dirty="0"/>
                <a:t>Solution : Create a copy of data folder</a:t>
              </a:r>
              <a:endParaRPr lang="en-IN" sz="2100" kern="1200" dirty="0"/>
            </a:p>
            <a:p>
              <a:pPr marL="457200" lvl="2" indent="-228600" algn="l" defTabSz="933450">
                <a:lnSpc>
                  <a:spcPct val="90000"/>
                </a:lnSpc>
                <a:spcBef>
                  <a:spcPct val="0"/>
                </a:spcBef>
                <a:spcAft>
                  <a:spcPct val="15000"/>
                </a:spcAft>
                <a:buChar char="•"/>
              </a:pPr>
              <a:r>
                <a:rPr lang="en-US" sz="2100" kern="1200" dirty="0"/>
                <a:t>Repair the data (</a:t>
              </a:r>
              <a:r>
                <a:rPr lang="en-IN" sz="2100" kern="1200" dirty="0"/>
                <a:t>https://help.tallysolutions.com/tally-prime/data-management/data-management-errors-resolutions/#1717678295476-68988e25-80b4)</a:t>
              </a:r>
            </a:p>
          </p:txBody>
        </p:sp>
        <p:sp>
          <p:nvSpPr>
            <p:cNvPr id="6" name="Freeform: Shape 5">
              <a:extLst>
                <a:ext uri="{FF2B5EF4-FFF2-40B4-BE49-F238E27FC236}">
                  <a16:creationId xmlns:a16="http://schemas.microsoft.com/office/drawing/2014/main" id="{923890F8-7F33-D464-9441-5FD8E813B2B7}"/>
                </a:ext>
              </a:extLst>
            </p:cNvPr>
            <p:cNvSpPr/>
            <p:nvPr/>
          </p:nvSpPr>
          <p:spPr>
            <a:xfrm>
              <a:off x="530352" y="1679514"/>
              <a:ext cx="7424928" cy="619920"/>
            </a:xfrm>
            <a:custGeom>
              <a:avLst/>
              <a:gdLst>
                <a:gd name="connsiteX0" fmla="*/ 0 w 7424928"/>
                <a:gd name="connsiteY0" fmla="*/ 103322 h 619920"/>
                <a:gd name="connsiteX1" fmla="*/ 103322 w 7424928"/>
                <a:gd name="connsiteY1" fmla="*/ 0 h 619920"/>
                <a:gd name="connsiteX2" fmla="*/ 7321606 w 7424928"/>
                <a:gd name="connsiteY2" fmla="*/ 0 h 619920"/>
                <a:gd name="connsiteX3" fmla="*/ 7424928 w 7424928"/>
                <a:gd name="connsiteY3" fmla="*/ 103322 h 619920"/>
                <a:gd name="connsiteX4" fmla="*/ 7424928 w 7424928"/>
                <a:gd name="connsiteY4" fmla="*/ 516598 h 619920"/>
                <a:gd name="connsiteX5" fmla="*/ 7321606 w 7424928"/>
                <a:gd name="connsiteY5" fmla="*/ 619920 h 619920"/>
                <a:gd name="connsiteX6" fmla="*/ 103322 w 7424928"/>
                <a:gd name="connsiteY6" fmla="*/ 619920 h 619920"/>
                <a:gd name="connsiteX7" fmla="*/ 0 w 7424928"/>
                <a:gd name="connsiteY7" fmla="*/ 516598 h 619920"/>
                <a:gd name="connsiteX8" fmla="*/ 0 w 7424928"/>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4928" h="619920">
                  <a:moveTo>
                    <a:pt x="0" y="103322"/>
                  </a:moveTo>
                  <a:cubicBezTo>
                    <a:pt x="0" y="46259"/>
                    <a:pt x="46259" y="0"/>
                    <a:pt x="103322" y="0"/>
                  </a:cubicBezTo>
                  <a:lnTo>
                    <a:pt x="7321606" y="0"/>
                  </a:lnTo>
                  <a:cubicBezTo>
                    <a:pt x="7378669" y="0"/>
                    <a:pt x="7424928" y="46259"/>
                    <a:pt x="7424928" y="103322"/>
                  </a:cubicBezTo>
                  <a:lnTo>
                    <a:pt x="7424928" y="516598"/>
                  </a:lnTo>
                  <a:cubicBezTo>
                    <a:pt x="7424928" y="573661"/>
                    <a:pt x="7378669" y="619920"/>
                    <a:pt x="7321606" y="619920"/>
                  </a:cubicBezTo>
                  <a:lnTo>
                    <a:pt x="103322" y="619920"/>
                  </a:lnTo>
                  <a:cubicBezTo>
                    <a:pt x="46259" y="619920"/>
                    <a:pt x="0" y="573661"/>
                    <a:pt x="0" y="516598"/>
                  </a:cubicBezTo>
                  <a:lnTo>
                    <a:pt x="0" y="10332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10907" tIns="30262" rIns="310907" bIns="30262" numCol="1" spcCol="1270" anchor="ctr" anchorCtr="0">
              <a:noAutofit/>
            </a:bodyPr>
            <a:lstStyle/>
            <a:p>
              <a:pPr marL="0" lvl="0" indent="0" algn="l" defTabSz="933450">
                <a:lnSpc>
                  <a:spcPct val="90000"/>
                </a:lnSpc>
                <a:spcBef>
                  <a:spcPct val="0"/>
                </a:spcBef>
                <a:spcAft>
                  <a:spcPct val="35000"/>
                </a:spcAft>
                <a:buNone/>
              </a:pPr>
              <a:r>
                <a:rPr lang="en-US" sz="2100" kern="1200" dirty="0"/>
                <a:t>Unable to backup</a:t>
              </a:r>
              <a:endParaRPr lang="en-IN" sz="2100" kern="1200" dirty="0"/>
            </a:p>
          </p:txBody>
        </p:sp>
      </p:grpSp>
      <p:grpSp>
        <p:nvGrpSpPr>
          <p:cNvPr id="10" name="Group 9">
            <a:extLst>
              <a:ext uri="{FF2B5EF4-FFF2-40B4-BE49-F238E27FC236}">
                <a16:creationId xmlns:a16="http://schemas.microsoft.com/office/drawing/2014/main" id="{0AC97CD6-54AB-D3F6-938C-D5B7F0728C84}"/>
              </a:ext>
            </a:extLst>
          </p:cNvPr>
          <p:cNvGrpSpPr/>
          <p:nvPr/>
        </p:nvGrpSpPr>
        <p:grpSpPr>
          <a:xfrm>
            <a:off x="0" y="4285825"/>
            <a:ext cx="10607041" cy="2129085"/>
            <a:chOff x="0" y="4285825"/>
            <a:chExt cx="10607041" cy="2129085"/>
          </a:xfrm>
        </p:grpSpPr>
        <p:sp>
          <p:nvSpPr>
            <p:cNvPr id="7" name="Freeform: Shape 6">
              <a:extLst>
                <a:ext uri="{FF2B5EF4-FFF2-40B4-BE49-F238E27FC236}">
                  <a16:creationId xmlns:a16="http://schemas.microsoft.com/office/drawing/2014/main" id="{FB7148EF-8A4F-D23D-1E1F-D218A1A30BD4}"/>
                </a:ext>
              </a:extLst>
            </p:cNvPr>
            <p:cNvSpPr/>
            <p:nvPr/>
          </p:nvSpPr>
          <p:spPr>
            <a:xfrm>
              <a:off x="0" y="4595785"/>
              <a:ext cx="10607041" cy="1819125"/>
            </a:xfrm>
            <a:custGeom>
              <a:avLst/>
              <a:gdLst>
                <a:gd name="connsiteX0" fmla="*/ 0 w 10607041"/>
                <a:gd name="connsiteY0" fmla="*/ 0 h 1819125"/>
                <a:gd name="connsiteX1" fmla="*/ 10607041 w 10607041"/>
                <a:gd name="connsiteY1" fmla="*/ 0 h 1819125"/>
                <a:gd name="connsiteX2" fmla="*/ 10607041 w 10607041"/>
                <a:gd name="connsiteY2" fmla="*/ 1819125 h 1819125"/>
                <a:gd name="connsiteX3" fmla="*/ 0 w 10607041"/>
                <a:gd name="connsiteY3" fmla="*/ 1819125 h 1819125"/>
                <a:gd name="connsiteX4" fmla="*/ 0 w 10607041"/>
                <a:gd name="connsiteY4" fmla="*/ 0 h 181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041" h="1819125">
                  <a:moveTo>
                    <a:pt x="0" y="0"/>
                  </a:moveTo>
                  <a:lnTo>
                    <a:pt x="10607041" y="0"/>
                  </a:lnTo>
                  <a:lnTo>
                    <a:pt x="10607041" y="1819125"/>
                  </a:lnTo>
                  <a:lnTo>
                    <a:pt x="0" y="1819125"/>
                  </a:lnTo>
                  <a:lnTo>
                    <a:pt x="0" y="0"/>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3224" tIns="437388" rIns="823224"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Scenario: Trying to restore an incomplete data backup or disk is full and then process is terminated</a:t>
              </a:r>
              <a:endParaRPr lang="en-IN" sz="2100" kern="1200" dirty="0"/>
            </a:p>
            <a:p>
              <a:pPr marL="228600" lvl="1" indent="-228600" algn="l" defTabSz="933450">
                <a:lnSpc>
                  <a:spcPct val="90000"/>
                </a:lnSpc>
                <a:spcBef>
                  <a:spcPct val="0"/>
                </a:spcBef>
                <a:spcAft>
                  <a:spcPct val="15000"/>
                </a:spcAft>
                <a:buChar char="•"/>
              </a:pPr>
              <a:r>
                <a:rPr lang="en-US" sz="2100" kern="1200" dirty="0"/>
                <a:t>Solution: The data backup is not completely need to re enter the data in absence of earlier backup </a:t>
              </a:r>
              <a:endParaRPr lang="en-IN" sz="2100" kern="1200" dirty="0"/>
            </a:p>
          </p:txBody>
        </p:sp>
        <p:sp>
          <p:nvSpPr>
            <p:cNvPr id="8" name="Freeform: Shape 7">
              <a:extLst>
                <a:ext uri="{FF2B5EF4-FFF2-40B4-BE49-F238E27FC236}">
                  <a16:creationId xmlns:a16="http://schemas.microsoft.com/office/drawing/2014/main" id="{59B76923-F854-9379-309F-23E4E3621E2D}"/>
                </a:ext>
              </a:extLst>
            </p:cNvPr>
            <p:cNvSpPr/>
            <p:nvPr/>
          </p:nvSpPr>
          <p:spPr>
            <a:xfrm>
              <a:off x="530352" y="4285825"/>
              <a:ext cx="7424928" cy="619920"/>
            </a:xfrm>
            <a:custGeom>
              <a:avLst/>
              <a:gdLst>
                <a:gd name="connsiteX0" fmla="*/ 0 w 7424928"/>
                <a:gd name="connsiteY0" fmla="*/ 103322 h 619920"/>
                <a:gd name="connsiteX1" fmla="*/ 103322 w 7424928"/>
                <a:gd name="connsiteY1" fmla="*/ 0 h 619920"/>
                <a:gd name="connsiteX2" fmla="*/ 7321606 w 7424928"/>
                <a:gd name="connsiteY2" fmla="*/ 0 h 619920"/>
                <a:gd name="connsiteX3" fmla="*/ 7424928 w 7424928"/>
                <a:gd name="connsiteY3" fmla="*/ 103322 h 619920"/>
                <a:gd name="connsiteX4" fmla="*/ 7424928 w 7424928"/>
                <a:gd name="connsiteY4" fmla="*/ 516598 h 619920"/>
                <a:gd name="connsiteX5" fmla="*/ 7321606 w 7424928"/>
                <a:gd name="connsiteY5" fmla="*/ 619920 h 619920"/>
                <a:gd name="connsiteX6" fmla="*/ 103322 w 7424928"/>
                <a:gd name="connsiteY6" fmla="*/ 619920 h 619920"/>
                <a:gd name="connsiteX7" fmla="*/ 0 w 7424928"/>
                <a:gd name="connsiteY7" fmla="*/ 516598 h 619920"/>
                <a:gd name="connsiteX8" fmla="*/ 0 w 7424928"/>
                <a:gd name="connsiteY8" fmla="*/ 103322 h 6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4928" h="619920">
                  <a:moveTo>
                    <a:pt x="0" y="103322"/>
                  </a:moveTo>
                  <a:cubicBezTo>
                    <a:pt x="0" y="46259"/>
                    <a:pt x="46259" y="0"/>
                    <a:pt x="103322" y="0"/>
                  </a:cubicBezTo>
                  <a:lnTo>
                    <a:pt x="7321606" y="0"/>
                  </a:lnTo>
                  <a:cubicBezTo>
                    <a:pt x="7378669" y="0"/>
                    <a:pt x="7424928" y="46259"/>
                    <a:pt x="7424928" y="103322"/>
                  </a:cubicBezTo>
                  <a:lnTo>
                    <a:pt x="7424928" y="516598"/>
                  </a:lnTo>
                  <a:cubicBezTo>
                    <a:pt x="7424928" y="573661"/>
                    <a:pt x="7378669" y="619920"/>
                    <a:pt x="7321606" y="619920"/>
                  </a:cubicBezTo>
                  <a:lnTo>
                    <a:pt x="103322" y="619920"/>
                  </a:lnTo>
                  <a:cubicBezTo>
                    <a:pt x="46259" y="619920"/>
                    <a:pt x="0" y="573661"/>
                    <a:pt x="0" y="516598"/>
                  </a:cubicBezTo>
                  <a:lnTo>
                    <a:pt x="0" y="103322"/>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10907" tIns="30262" rIns="310907" bIns="30262" numCol="1" spcCol="1270" anchor="ctr" anchorCtr="0">
              <a:noAutofit/>
            </a:bodyPr>
            <a:lstStyle/>
            <a:p>
              <a:pPr marL="0" lvl="0" indent="0" algn="l" defTabSz="933450">
                <a:lnSpc>
                  <a:spcPct val="90000"/>
                </a:lnSpc>
                <a:spcBef>
                  <a:spcPct val="0"/>
                </a:spcBef>
                <a:spcAft>
                  <a:spcPct val="35000"/>
                </a:spcAft>
                <a:buNone/>
              </a:pPr>
              <a:r>
                <a:rPr lang="en-US" sz="2100" kern="1200" dirty="0"/>
                <a:t>Insert Disk 2 to  while restoring the data</a:t>
              </a:r>
              <a:endParaRPr lang="en-IN" sz="2100" kern="1200" dirty="0"/>
            </a:p>
          </p:txBody>
        </p:sp>
      </p:grpSp>
    </p:spTree>
    <p:extLst>
      <p:ext uri="{BB962C8B-B14F-4D97-AF65-F5344CB8AC3E}">
        <p14:creationId xmlns:p14="http://schemas.microsoft.com/office/powerpoint/2010/main" val="32842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D7FD4-3729-C44A-BC54-5DA3A7E07469}"/>
              </a:ext>
            </a:extLst>
          </p:cNvPr>
          <p:cNvSpPr>
            <a:spLocks noGrp="1"/>
          </p:cNvSpPr>
          <p:nvPr>
            <p:ph type="title"/>
          </p:nvPr>
        </p:nvSpPr>
        <p:spPr>
          <a:xfrm>
            <a:off x="737205" y="3429000"/>
            <a:ext cx="11152980" cy="454884"/>
          </a:xfrm>
        </p:spPr>
        <p:txBody>
          <a:bodyPr/>
          <a:lstStyle/>
          <a:p>
            <a:pPr algn="ctr"/>
            <a:r>
              <a:rPr lang="en-IN" b="1" dirty="0">
                <a:solidFill>
                  <a:schemeClr val="tx1"/>
                </a:solidFill>
              </a:rPr>
              <a:t>Security Control </a:t>
            </a:r>
          </a:p>
        </p:txBody>
      </p:sp>
    </p:spTree>
    <p:extLst>
      <p:ext uri="{BB962C8B-B14F-4D97-AF65-F5344CB8AC3E}">
        <p14:creationId xmlns:p14="http://schemas.microsoft.com/office/powerpoint/2010/main" val="4459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06F09-E6EB-3F9E-5609-EBB52366A18C}"/>
              </a:ext>
            </a:extLst>
          </p:cNvPr>
          <p:cNvSpPr>
            <a:spLocks noGrp="1"/>
          </p:cNvSpPr>
          <p:nvPr>
            <p:ph type="title"/>
          </p:nvPr>
        </p:nvSpPr>
        <p:spPr>
          <a:xfrm>
            <a:off x="91440" y="1116093"/>
            <a:ext cx="11152980" cy="454884"/>
          </a:xfrm>
        </p:spPr>
        <p:txBody>
          <a:bodyPr/>
          <a:lstStyle/>
          <a:p>
            <a:r>
              <a:rPr lang="en-IN" sz="3200" dirty="0">
                <a:solidFill>
                  <a:schemeClr val="tx1"/>
                </a:solidFill>
              </a:rPr>
              <a:t>Security Control Management  </a:t>
            </a:r>
          </a:p>
        </p:txBody>
      </p:sp>
      <p:grpSp>
        <p:nvGrpSpPr>
          <p:cNvPr id="26" name="Group 25">
            <a:extLst>
              <a:ext uri="{FF2B5EF4-FFF2-40B4-BE49-F238E27FC236}">
                <a16:creationId xmlns:a16="http://schemas.microsoft.com/office/drawing/2014/main" id="{96362F8F-E034-AD84-AF42-00327E782B9D}"/>
              </a:ext>
            </a:extLst>
          </p:cNvPr>
          <p:cNvGrpSpPr/>
          <p:nvPr/>
        </p:nvGrpSpPr>
        <p:grpSpPr>
          <a:xfrm>
            <a:off x="91440" y="1822096"/>
            <a:ext cx="11152980" cy="2648304"/>
            <a:chOff x="91440" y="1822096"/>
            <a:chExt cx="11152980" cy="2648304"/>
          </a:xfrm>
        </p:grpSpPr>
        <p:sp>
          <p:nvSpPr>
            <p:cNvPr id="17" name="Rectangle 16">
              <a:extLst>
                <a:ext uri="{FF2B5EF4-FFF2-40B4-BE49-F238E27FC236}">
                  <a16:creationId xmlns:a16="http://schemas.microsoft.com/office/drawing/2014/main" id="{F42B2B81-1120-36BE-1752-2F395C332812}"/>
                </a:ext>
              </a:extLst>
            </p:cNvPr>
            <p:cNvSpPr/>
            <p:nvPr/>
          </p:nvSpPr>
          <p:spPr>
            <a:xfrm>
              <a:off x="4279392" y="2247108"/>
              <a:ext cx="6965028" cy="7308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pic>
          <p:nvPicPr>
            <p:cNvPr id="12" name="Picture 11" descr="A group of police officers standing next to a cellphone&#10;&#10;Description automatically generated">
              <a:extLst>
                <a:ext uri="{FF2B5EF4-FFF2-40B4-BE49-F238E27FC236}">
                  <a16:creationId xmlns:a16="http://schemas.microsoft.com/office/drawing/2014/main" id="{701AAFC1-6CF1-154F-D617-B939F0CDAE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440" y="1930400"/>
              <a:ext cx="3527778" cy="2540000"/>
            </a:xfrm>
            <a:prstGeom prst="rect">
              <a:avLst/>
            </a:prstGeom>
          </p:spPr>
        </p:pic>
        <p:sp>
          <p:nvSpPr>
            <p:cNvPr id="18" name="Freeform: Shape 17">
              <a:extLst>
                <a:ext uri="{FF2B5EF4-FFF2-40B4-BE49-F238E27FC236}">
                  <a16:creationId xmlns:a16="http://schemas.microsoft.com/office/drawing/2014/main" id="{23E5747B-6FD6-E0DB-F829-B61722F90807}"/>
                </a:ext>
              </a:extLst>
            </p:cNvPr>
            <p:cNvSpPr/>
            <p:nvPr/>
          </p:nvSpPr>
          <p:spPr>
            <a:xfrm>
              <a:off x="4627643" y="1822096"/>
              <a:ext cx="4875519" cy="856080"/>
            </a:xfrm>
            <a:custGeom>
              <a:avLst/>
              <a:gdLst>
                <a:gd name="connsiteX0" fmla="*/ 0 w 4875519"/>
                <a:gd name="connsiteY0" fmla="*/ 142683 h 856080"/>
                <a:gd name="connsiteX1" fmla="*/ 142683 w 4875519"/>
                <a:gd name="connsiteY1" fmla="*/ 0 h 856080"/>
                <a:gd name="connsiteX2" fmla="*/ 4732836 w 4875519"/>
                <a:gd name="connsiteY2" fmla="*/ 0 h 856080"/>
                <a:gd name="connsiteX3" fmla="*/ 4875519 w 4875519"/>
                <a:gd name="connsiteY3" fmla="*/ 142683 h 856080"/>
                <a:gd name="connsiteX4" fmla="*/ 4875519 w 4875519"/>
                <a:gd name="connsiteY4" fmla="*/ 713397 h 856080"/>
                <a:gd name="connsiteX5" fmla="*/ 4732836 w 4875519"/>
                <a:gd name="connsiteY5" fmla="*/ 856080 h 856080"/>
                <a:gd name="connsiteX6" fmla="*/ 142683 w 4875519"/>
                <a:gd name="connsiteY6" fmla="*/ 856080 h 856080"/>
                <a:gd name="connsiteX7" fmla="*/ 0 w 4875519"/>
                <a:gd name="connsiteY7" fmla="*/ 713397 h 856080"/>
                <a:gd name="connsiteX8" fmla="*/ 0 w 4875519"/>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5519" h="856080">
                  <a:moveTo>
                    <a:pt x="0" y="142683"/>
                  </a:moveTo>
                  <a:cubicBezTo>
                    <a:pt x="0" y="63881"/>
                    <a:pt x="63881" y="0"/>
                    <a:pt x="142683" y="0"/>
                  </a:cubicBezTo>
                  <a:lnTo>
                    <a:pt x="4732836" y="0"/>
                  </a:lnTo>
                  <a:cubicBezTo>
                    <a:pt x="4811638" y="0"/>
                    <a:pt x="4875519" y="63881"/>
                    <a:pt x="4875519" y="142683"/>
                  </a:cubicBezTo>
                  <a:lnTo>
                    <a:pt x="4875519" y="713397"/>
                  </a:lnTo>
                  <a:cubicBezTo>
                    <a:pt x="4875519" y="792199"/>
                    <a:pt x="4811638" y="856080"/>
                    <a:pt x="4732836" y="856080"/>
                  </a:cubicBezTo>
                  <a:lnTo>
                    <a:pt x="142683" y="856080"/>
                  </a:lnTo>
                  <a:cubicBezTo>
                    <a:pt x="63881" y="856080"/>
                    <a:pt x="0" y="792199"/>
                    <a:pt x="0" y="713397"/>
                  </a:cubicBezTo>
                  <a:lnTo>
                    <a:pt x="0" y="14268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226073" tIns="41790" rIns="226073" bIns="41790" numCol="1" spcCol="1270" anchor="ctr" anchorCtr="0">
              <a:noAutofit/>
            </a:bodyPr>
            <a:lstStyle/>
            <a:p>
              <a:pPr marL="0" lvl="0" indent="0" algn="l" defTabSz="800100">
                <a:lnSpc>
                  <a:spcPct val="90000"/>
                </a:lnSpc>
                <a:spcBef>
                  <a:spcPct val="0"/>
                </a:spcBef>
                <a:spcAft>
                  <a:spcPct val="35000"/>
                </a:spcAft>
                <a:buNone/>
              </a:pPr>
              <a:r>
                <a:rPr lang="en-IN" sz="1800" kern="1200" dirty="0"/>
                <a:t>What is Data Security?</a:t>
              </a:r>
            </a:p>
          </p:txBody>
        </p:sp>
        <p:sp>
          <p:nvSpPr>
            <p:cNvPr id="19" name="Rectangle 18">
              <a:extLst>
                <a:ext uri="{FF2B5EF4-FFF2-40B4-BE49-F238E27FC236}">
                  <a16:creationId xmlns:a16="http://schemas.microsoft.com/office/drawing/2014/main" id="{C4F247BD-CB1D-1B76-E10F-AE82439C11FA}"/>
                </a:ext>
              </a:extLst>
            </p:cNvPr>
            <p:cNvSpPr/>
            <p:nvPr/>
          </p:nvSpPr>
          <p:spPr>
            <a:xfrm>
              <a:off x="4279392" y="3565577"/>
              <a:ext cx="6965028" cy="7308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0" name="Freeform: Shape 19">
              <a:extLst>
                <a:ext uri="{FF2B5EF4-FFF2-40B4-BE49-F238E27FC236}">
                  <a16:creationId xmlns:a16="http://schemas.microsoft.com/office/drawing/2014/main" id="{3161C889-87D8-F3D8-16A6-A0C0ACF77B6C}"/>
                </a:ext>
              </a:extLst>
            </p:cNvPr>
            <p:cNvSpPr/>
            <p:nvPr/>
          </p:nvSpPr>
          <p:spPr>
            <a:xfrm>
              <a:off x="4627643" y="3137536"/>
              <a:ext cx="4875519" cy="856080"/>
            </a:xfrm>
            <a:custGeom>
              <a:avLst/>
              <a:gdLst>
                <a:gd name="connsiteX0" fmla="*/ 0 w 4875519"/>
                <a:gd name="connsiteY0" fmla="*/ 142683 h 856080"/>
                <a:gd name="connsiteX1" fmla="*/ 142683 w 4875519"/>
                <a:gd name="connsiteY1" fmla="*/ 0 h 856080"/>
                <a:gd name="connsiteX2" fmla="*/ 4732836 w 4875519"/>
                <a:gd name="connsiteY2" fmla="*/ 0 h 856080"/>
                <a:gd name="connsiteX3" fmla="*/ 4875519 w 4875519"/>
                <a:gd name="connsiteY3" fmla="*/ 142683 h 856080"/>
                <a:gd name="connsiteX4" fmla="*/ 4875519 w 4875519"/>
                <a:gd name="connsiteY4" fmla="*/ 713397 h 856080"/>
                <a:gd name="connsiteX5" fmla="*/ 4732836 w 4875519"/>
                <a:gd name="connsiteY5" fmla="*/ 856080 h 856080"/>
                <a:gd name="connsiteX6" fmla="*/ 142683 w 4875519"/>
                <a:gd name="connsiteY6" fmla="*/ 856080 h 856080"/>
                <a:gd name="connsiteX7" fmla="*/ 0 w 4875519"/>
                <a:gd name="connsiteY7" fmla="*/ 713397 h 856080"/>
                <a:gd name="connsiteX8" fmla="*/ 0 w 4875519"/>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5519" h="856080">
                  <a:moveTo>
                    <a:pt x="0" y="142683"/>
                  </a:moveTo>
                  <a:cubicBezTo>
                    <a:pt x="0" y="63881"/>
                    <a:pt x="63881" y="0"/>
                    <a:pt x="142683" y="0"/>
                  </a:cubicBezTo>
                  <a:lnTo>
                    <a:pt x="4732836" y="0"/>
                  </a:lnTo>
                  <a:cubicBezTo>
                    <a:pt x="4811638" y="0"/>
                    <a:pt x="4875519" y="63881"/>
                    <a:pt x="4875519" y="142683"/>
                  </a:cubicBezTo>
                  <a:lnTo>
                    <a:pt x="4875519" y="713397"/>
                  </a:lnTo>
                  <a:cubicBezTo>
                    <a:pt x="4875519" y="792199"/>
                    <a:pt x="4811638" y="856080"/>
                    <a:pt x="4732836" y="856080"/>
                  </a:cubicBezTo>
                  <a:lnTo>
                    <a:pt x="142683" y="856080"/>
                  </a:lnTo>
                  <a:cubicBezTo>
                    <a:pt x="63881" y="856080"/>
                    <a:pt x="0" y="792199"/>
                    <a:pt x="0" y="713397"/>
                  </a:cubicBezTo>
                  <a:lnTo>
                    <a:pt x="0" y="14268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226073" tIns="41790" rIns="226073" bIns="41790" numCol="1" spcCol="1270" anchor="ctr" anchorCtr="0">
              <a:noAutofit/>
            </a:bodyPr>
            <a:lstStyle/>
            <a:p>
              <a:pPr marL="0" lvl="0" indent="0" algn="l" defTabSz="800100">
                <a:lnSpc>
                  <a:spcPct val="90000"/>
                </a:lnSpc>
                <a:spcBef>
                  <a:spcPct val="0"/>
                </a:spcBef>
                <a:spcAft>
                  <a:spcPct val="35000"/>
                </a:spcAft>
                <a:buNone/>
              </a:pPr>
              <a:r>
                <a:rPr lang="en-US" sz="1800" i="1" kern="1200" dirty="0">
                  <a:latin typeface="+mn-lt"/>
                </a:rPr>
                <a:t>Data security refers to the process of protecting data from </a:t>
              </a:r>
              <a:r>
                <a:rPr lang="en-US" sz="1800" b="1" i="1" kern="1200" dirty="0">
                  <a:latin typeface="+mn-lt"/>
                </a:rPr>
                <a:t>Unauthorized access</a:t>
              </a:r>
              <a:endParaRPr lang="en-IN" sz="1800" kern="1200" dirty="0"/>
            </a:p>
          </p:txBody>
        </p:sp>
      </p:grpSp>
      <p:grpSp>
        <p:nvGrpSpPr>
          <p:cNvPr id="27" name="Group 26">
            <a:extLst>
              <a:ext uri="{FF2B5EF4-FFF2-40B4-BE49-F238E27FC236}">
                <a16:creationId xmlns:a16="http://schemas.microsoft.com/office/drawing/2014/main" id="{3E9621F9-F8D0-1812-907B-D282BA61DB80}"/>
              </a:ext>
            </a:extLst>
          </p:cNvPr>
          <p:cNvGrpSpPr/>
          <p:nvPr/>
        </p:nvGrpSpPr>
        <p:grpSpPr>
          <a:xfrm>
            <a:off x="4279392" y="4452977"/>
            <a:ext cx="6965028" cy="1980990"/>
            <a:chOff x="4279392" y="4452977"/>
            <a:chExt cx="6965028" cy="1980990"/>
          </a:xfrm>
        </p:grpSpPr>
        <p:sp>
          <p:nvSpPr>
            <p:cNvPr id="21" name="Freeform: Shape 20">
              <a:extLst>
                <a:ext uri="{FF2B5EF4-FFF2-40B4-BE49-F238E27FC236}">
                  <a16:creationId xmlns:a16="http://schemas.microsoft.com/office/drawing/2014/main" id="{FBC15600-789E-17E5-0801-06CA99076513}"/>
                </a:ext>
              </a:extLst>
            </p:cNvPr>
            <p:cNvSpPr/>
            <p:nvPr/>
          </p:nvSpPr>
          <p:spPr>
            <a:xfrm>
              <a:off x="4279392" y="4881017"/>
              <a:ext cx="6965028" cy="1552950"/>
            </a:xfrm>
            <a:custGeom>
              <a:avLst/>
              <a:gdLst>
                <a:gd name="connsiteX0" fmla="*/ 0 w 6965028"/>
                <a:gd name="connsiteY0" fmla="*/ 0 h 1552950"/>
                <a:gd name="connsiteX1" fmla="*/ 6965028 w 6965028"/>
                <a:gd name="connsiteY1" fmla="*/ 0 h 1552950"/>
                <a:gd name="connsiteX2" fmla="*/ 6965028 w 6965028"/>
                <a:gd name="connsiteY2" fmla="*/ 1552950 h 1552950"/>
                <a:gd name="connsiteX3" fmla="*/ 0 w 6965028"/>
                <a:gd name="connsiteY3" fmla="*/ 1552950 h 1552950"/>
                <a:gd name="connsiteX4" fmla="*/ 0 w 6965028"/>
                <a:gd name="connsiteY4" fmla="*/ 0 h 1552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5028" h="1552950">
                  <a:moveTo>
                    <a:pt x="0" y="0"/>
                  </a:moveTo>
                  <a:lnTo>
                    <a:pt x="6965028" y="0"/>
                  </a:lnTo>
                  <a:lnTo>
                    <a:pt x="6965028" y="1552950"/>
                  </a:lnTo>
                  <a:lnTo>
                    <a:pt x="0" y="1552950"/>
                  </a:lnTo>
                  <a:lnTo>
                    <a:pt x="0" y="0"/>
                  </a:lnTo>
                  <a:close/>
                </a:path>
              </a:pathLst>
            </a:custGeom>
            <a:solidFill>
              <a:schemeClr val="accent4">
                <a:lumMod val="20000"/>
                <a:lumOff val="80000"/>
                <a:alpha val="90000"/>
              </a:schemeClr>
            </a:solid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4">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0564" tIns="604012" rIns="540564" bIns="128016" numCol="1" spcCol="1270" anchor="t" anchorCtr="0">
              <a:noAutofit/>
            </a:bodyPr>
            <a:lstStyle/>
            <a:p>
              <a:pPr marL="171450" lvl="1" indent="-171450" algn="l" defTabSz="800100">
                <a:lnSpc>
                  <a:spcPct val="90000"/>
                </a:lnSpc>
                <a:spcBef>
                  <a:spcPct val="0"/>
                </a:spcBef>
                <a:spcAft>
                  <a:spcPct val="15000"/>
                </a:spcAft>
                <a:buNone/>
              </a:pPr>
              <a:r>
                <a:rPr lang="en-IN" sz="1800" kern="1200" dirty="0"/>
                <a:t>Confidentiality: Protects data from Unauthorized users</a:t>
              </a:r>
            </a:p>
            <a:p>
              <a:pPr marL="171450" lvl="1" indent="-171450" algn="l" defTabSz="800100">
                <a:lnSpc>
                  <a:spcPct val="90000"/>
                </a:lnSpc>
                <a:spcBef>
                  <a:spcPct val="0"/>
                </a:spcBef>
                <a:spcAft>
                  <a:spcPct val="15000"/>
                </a:spcAft>
                <a:buNone/>
              </a:pPr>
              <a:r>
                <a:rPr lang="en-IN" sz="1800" kern="1200" dirty="0"/>
                <a:t>Availability: Guarantees that the data is available for authorized access</a:t>
              </a:r>
            </a:p>
          </p:txBody>
        </p:sp>
        <p:sp>
          <p:nvSpPr>
            <p:cNvPr id="22" name="Freeform: Shape 21">
              <a:extLst>
                <a:ext uri="{FF2B5EF4-FFF2-40B4-BE49-F238E27FC236}">
                  <a16:creationId xmlns:a16="http://schemas.microsoft.com/office/drawing/2014/main" id="{5DA833ED-27F9-ACDF-4671-EF25A6C0EF2E}"/>
                </a:ext>
              </a:extLst>
            </p:cNvPr>
            <p:cNvSpPr/>
            <p:nvPr/>
          </p:nvSpPr>
          <p:spPr>
            <a:xfrm>
              <a:off x="4627643" y="4452977"/>
              <a:ext cx="4875519" cy="856080"/>
            </a:xfrm>
            <a:custGeom>
              <a:avLst/>
              <a:gdLst>
                <a:gd name="connsiteX0" fmla="*/ 0 w 4875519"/>
                <a:gd name="connsiteY0" fmla="*/ 142683 h 856080"/>
                <a:gd name="connsiteX1" fmla="*/ 142683 w 4875519"/>
                <a:gd name="connsiteY1" fmla="*/ 0 h 856080"/>
                <a:gd name="connsiteX2" fmla="*/ 4732836 w 4875519"/>
                <a:gd name="connsiteY2" fmla="*/ 0 h 856080"/>
                <a:gd name="connsiteX3" fmla="*/ 4875519 w 4875519"/>
                <a:gd name="connsiteY3" fmla="*/ 142683 h 856080"/>
                <a:gd name="connsiteX4" fmla="*/ 4875519 w 4875519"/>
                <a:gd name="connsiteY4" fmla="*/ 713397 h 856080"/>
                <a:gd name="connsiteX5" fmla="*/ 4732836 w 4875519"/>
                <a:gd name="connsiteY5" fmla="*/ 856080 h 856080"/>
                <a:gd name="connsiteX6" fmla="*/ 142683 w 4875519"/>
                <a:gd name="connsiteY6" fmla="*/ 856080 h 856080"/>
                <a:gd name="connsiteX7" fmla="*/ 0 w 4875519"/>
                <a:gd name="connsiteY7" fmla="*/ 713397 h 856080"/>
                <a:gd name="connsiteX8" fmla="*/ 0 w 4875519"/>
                <a:gd name="connsiteY8" fmla="*/ 142683 h 8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5519" h="856080">
                  <a:moveTo>
                    <a:pt x="0" y="142683"/>
                  </a:moveTo>
                  <a:cubicBezTo>
                    <a:pt x="0" y="63881"/>
                    <a:pt x="63881" y="0"/>
                    <a:pt x="142683" y="0"/>
                  </a:cubicBezTo>
                  <a:lnTo>
                    <a:pt x="4732836" y="0"/>
                  </a:lnTo>
                  <a:cubicBezTo>
                    <a:pt x="4811638" y="0"/>
                    <a:pt x="4875519" y="63881"/>
                    <a:pt x="4875519" y="142683"/>
                  </a:cubicBezTo>
                  <a:lnTo>
                    <a:pt x="4875519" y="713397"/>
                  </a:lnTo>
                  <a:cubicBezTo>
                    <a:pt x="4875519" y="792199"/>
                    <a:pt x="4811638" y="856080"/>
                    <a:pt x="4732836" y="856080"/>
                  </a:cubicBezTo>
                  <a:lnTo>
                    <a:pt x="142683" y="856080"/>
                  </a:lnTo>
                  <a:cubicBezTo>
                    <a:pt x="63881" y="856080"/>
                    <a:pt x="0" y="792199"/>
                    <a:pt x="0" y="713397"/>
                  </a:cubicBezTo>
                  <a:lnTo>
                    <a:pt x="0" y="14268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226073" tIns="41790" rIns="226073" bIns="41790" numCol="1" spcCol="1270" anchor="ctr" anchorCtr="0">
              <a:noAutofit/>
            </a:bodyPr>
            <a:lstStyle/>
            <a:p>
              <a:pPr marL="0" lvl="0" indent="0" algn="l" defTabSz="800100">
                <a:lnSpc>
                  <a:spcPct val="90000"/>
                </a:lnSpc>
                <a:spcBef>
                  <a:spcPct val="0"/>
                </a:spcBef>
                <a:spcAft>
                  <a:spcPct val="35000"/>
                </a:spcAft>
                <a:buNone/>
              </a:pPr>
              <a:r>
                <a:rPr lang="en-US" sz="1800" kern="1200" dirty="0">
                  <a:cs typeface="Arial" panose="020B0604020202020204" pitchFamily="34" charset="0"/>
                </a:rPr>
                <a:t>Why is Data Security Required?</a:t>
              </a:r>
              <a:endParaRPr lang="en-IN" sz="1800" kern="1200" dirty="0"/>
            </a:p>
          </p:txBody>
        </p:sp>
      </p:grpSp>
    </p:spTree>
    <p:extLst>
      <p:ext uri="{BB962C8B-B14F-4D97-AF65-F5344CB8AC3E}">
        <p14:creationId xmlns:p14="http://schemas.microsoft.com/office/powerpoint/2010/main" val="33553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885C3-8A79-4902-AB12-B1A2D83DFC78}"/>
              </a:ext>
            </a:extLst>
          </p:cNvPr>
          <p:cNvSpPr>
            <a:spLocks noGrp="1"/>
          </p:cNvSpPr>
          <p:nvPr>
            <p:ph type="title"/>
          </p:nvPr>
        </p:nvSpPr>
        <p:spPr>
          <a:xfrm>
            <a:off x="452070" y="1075453"/>
            <a:ext cx="11152980" cy="454884"/>
          </a:xfrm>
        </p:spPr>
        <p:txBody>
          <a:bodyPr>
            <a:normAutofit/>
          </a:bodyPr>
          <a:lstStyle/>
          <a:p>
            <a:r>
              <a:rPr lang="en-US" sz="2600" dirty="0">
                <a:solidFill>
                  <a:schemeClr val="tx1"/>
                </a:solidFill>
              </a:rPr>
              <a:t>Security Features In TallyPrime</a:t>
            </a:r>
            <a:endParaRPr lang="en-IN" sz="2600" dirty="0">
              <a:solidFill>
                <a:schemeClr val="tx1"/>
              </a:solidFill>
            </a:endParaRPr>
          </a:p>
        </p:txBody>
      </p:sp>
      <p:grpSp>
        <p:nvGrpSpPr>
          <p:cNvPr id="93" name="Group 92">
            <a:extLst>
              <a:ext uri="{FF2B5EF4-FFF2-40B4-BE49-F238E27FC236}">
                <a16:creationId xmlns:a16="http://schemas.microsoft.com/office/drawing/2014/main" id="{095958B3-C01D-D5A6-A41A-4F266F0CD85B}"/>
              </a:ext>
            </a:extLst>
          </p:cNvPr>
          <p:cNvGrpSpPr/>
          <p:nvPr/>
        </p:nvGrpSpPr>
        <p:grpSpPr>
          <a:xfrm>
            <a:off x="178025" y="1669577"/>
            <a:ext cx="11744831" cy="464376"/>
            <a:chOff x="178025" y="1669577"/>
            <a:chExt cx="11744831" cy="464376"/>
          </a:xfrm>
        </p:grpSpPr>
        <p:sp>
          <p:nvSpPr>
            <p:cNvPr id="68" name="Rectangle: Rounded Corners 67">
              <a:extLst>
                <a:ext uri="{FF2B5EF4-FFF2-40B4-BE49-F238E27FC236}">
                  <a16:creationId xmlns:a16="http://schemas.microsoft.com/office/drawing/2014/main" id="{1DD7F53C-F446-D0F9-EFDD-3A44D30BBD12}"/>
                </a:ext>
              </a:extLst>
            </p:cNvPr>
            <p:cNvSpPr/>
            <p:nvPr/>
          </p:nvSpPr>
          <p:spPr>
            <a:xfrm>
              <a:off x="178025" y="1669577"/>
              <a:ext cx="11744831" cy="464376"/>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9" name="Rectangle 68" descr="Key">
              <a:extLst>
                <a:ext uri="{FF2B5EF4-FFF2-40B4-BE49-F238E27FC236}">
                  <a16:creationId xmlns:a16="http://schemas.microsoft.com/office/drawing/2014/main" id="{B73701E2-6523-A9E2-01CB-91E0E9EA6F1D}"/>
                </a:ext>
              </a:extLst>
            </p:cNvPr>
            <p:cNvSpPr/>
            <p:nvPr/>
          </p:nvSpPr>
          <p:spPr>
            <a:xfrm>
              <a:off x="318498" y="1774062"/>
              <a:ext cx="255406" cy="25540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IN"/>
            </a:p>
          </p:txBody>
        </p:sp>
        <p:sp>
          <p:nvSpPr>
            <p:cNvPr id="70" name="Freeform: Shape 69">
              <a:extLst>
                <a:ext uri="{FF2B5EF4-FFF2-40B4-BE49-F238E27FC236}">
                  <a16:creationId xmlns:a16="http://schemas.microsoft.com/office/drawing/2014/main" id="{82EE4851-A2D3-49AE-95CB-78B7DBE990A4}"/>
                </a:ext>
              </a:extLst>
            </p:cNvPr>
            <p:cNvSpPr/>
            <p:nvPr/>
          </p:nvSpPr>
          <p:spPr>
            <a:xfrm>
              <a:off x="714379" y="1669577"/>
              <a:ext cx="11207952" cy="464376"/>
            </a:xfrm>
            <a:custGeom>
              <a:avLst/>
              <a:gdLst>
                <a:gd name="connsiteX0" fmla="*/ 0 w 11207952"/>
                <a:gd name="connsiteY0" fmla="*/ 0 h 464376"/>
                <a:gd name="connsiteX1" fmla="*/ 11207952 w 11207952"/>
                <a:gd name="connsiteY1" fmla="*/ 0 h 464376"/>
                <a:gd name="connsiteX2" fmla="*/ 11207952 w 11207952"/>
                <a:gd name="connsiteY2" fmla="*/ 464376 h 464376"/>
                <a:gd name="connsiteX3" fmla="*/ 0 w 11207952"/>
                <a:gd name="connsiteY3" fmla="*/ 464376 h 464376"/>
                <a:gd name="connsiteX4" fmla="*/ 0 w 11207952"/>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7952" h="464376">
                  <a:moveTo>
                    <a:pt x="0" y="0"/>
                  </a:moveTo>
                  <a:lnTo>
                    <a:pt x="11207952" y="0"/>
                  </a:lnTo>
                  <a:lnTo>
                    <a:pt x="11207952"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dirty="0"/>
                <a:t>Setting up of Security </a:t>
              </a:r>
            </a:p>
          </p:txBody>
        </p:sp>
      </p:grpSp>
      <p:grpSp>
        <p:nvGrpSpPr>
          <p:cNvPr id="96" name="Group 95">
            <a:extLst>
              <a:ext uri="{FF2B5EF4-FFF2-40B4-BE49-F238E27FC236}">
                <a16:creationId xmlns:a16="http://schemas.microsoft.com/office/drawing/2014/main" id="{E023E8EB-20EC-B30E-46A3-C5D4184644ED}"/>
              </a:ext>
            </a:extLst>
          </p:cNvPr>
          <p:cNvGrpSpPr/>
          <p:nvPr/>
        </p:nvGrpSpPr>
        <p:grpSpPr>
          <a:xfrm>
            <a:off x="178025" y="2250048"/>
            <a:ext cx="11744831" cy="464376"/>
            <a:chOff x="178025" y="2250048"/>
            <a:chExt cx="11744831" cy="464376"/>
          </a:xfrm>
        </p:grpSpPr>
        <p:sp>
          <p:nvSpPr>
            <p:cNvPr id="71" name="Rectangle: Rounded Corners 70">
              <a:extLst>
                <a:ext uri="{FF2B5EF4-FFF2-40B4-BE49-F238E27FC236}">
                  <a16:creationId xmlns:a16="http://schemas.microsoft.com/office/drawing/2014/main" id="{1506B815-00C9-E427-D369-C9822283672F}"/>
                </a:ext>
              </a:extLst>
            </p:cNvPr>
            <p:cNvSpPr/>
            <p:nvPr/>
          </p:nvSpPr>
          <p:spPr>
            <a:xfrm>
              <a:off x="178025" y="2250048"/>
              <a:ext cx="11744831" cy="464376"/>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2" name="Rectangle 71" descr="Credit card">
              <a:extLst>
                <a:ext uri="{FF2B5EF4-FFF2-40B4-BE49-F238E27FC236}">
                  <a16:creationId xmlns:a16="http://schemas.microsoft.com/office/drawing/2014/main" id="{36E7FA9C-6B89-1AD9-D913-BD38A9B07581}"/>
                </a:ext>
              </a:extLst>
            </p:cNvPr>
            <p:cNvSpPr/>
            <p:nvPr/>
          </p:nvSpPr>
          <p:spPr>
            <a:xfrm>
              <a:off x="318498" y="2354532"/>
              <a:ext cx="255406" cy="255406"/>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IN"/>
            </a:p>
          </p:txBody>
        </p:sp>
        <p:sp>
          <p:nvSpPr>
            <p:cNvPr id="73" name="Freeform: Shape 72">
              <a:extLst>
                <a:ext uri="{FF2B5EF4-FFF2-40B4-BE49-F238E27FC236}">
                  <a16:creationId xmlns:a16="http://schemas.microsoft.com/office/drawing/2014/main" id="{6296EDBD-6A37-5640-BD9C-3978E7AEC86F}"/>
                </a:ext>
              </a:extLst>
            </p:cNvPr>
            <p:cNvSpPr/>
            <p:nvPr/>
          </p:nvSpPr>
          <p:spPr>
            <a:xfrm>
              <a:off x="714379" y="2250048"/>
              <a:ext cx="11207952" cy="464376"/>
            </a:xfrm>
            <a:custGeom>
              <a:avLst/>
              <a:gdLst>
                <a:gd name="connsiteX0" fmla="*/ 0 w 11207952"/>
                <a:gd name="connsiteY0" fmla="*/ 0 h 464376"/>
                <a:gd name="connsiteX1" fmla="*/ 11207952 w 11207952"/>
                <a:gd name="connsiteY1" fmla="*/ 0 h 464376"/>
                <a:gd name="connsiteX2" fmla="*/ 11207952 w 11207952"/>
                <a:gd name="connsiteY2" fmla="*/ 464376 h 464376"/>
                <a:gd name="connsiteX3" fmla="*/ 0 w 11207952"/>
                <a:gd name="connsiteY3" fmla="*/ 464376 h 464376"/>
                <a:gd name="connsiteX4" fmla="*/ 0 w 11207952"/>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7952" h="464376">
                  <a:moveTo>
                    <a:pt x="0" y="0"/>
                  </a:moveTo>
                  <a:lnTo>
                    <a:pt x="11207952" y="0"/>
                  </a:lnTo>
                  <a:lnTo>
                    <a:pt x="11207952"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dirty="0"/>
                <a:t>Voucher level Security</a:t>
              </a:r>
            </a:p>
          </p:txBody>
        </p:sp>
      </p:grpSp>
      <p:grpSp>
        <p:nvGrpSpPr>
          <p:cNvPr id="97" name="Group 96">
            <a:extLst>
              <a:ext uri="{FF2B5EF4-FFF2-40B4-BE49-F238E27FC236}">
                <a16:creationId xmlns:a16="http://schemas.microsoft.com/office/drawing/2014/main" id="{1BB0B5AB-7624-B680-F206-294523DE77CD}"/>
              </a:ext>
            </a:extLst>
          </p:cNvPr>
          <p:cNvGrpSpPr/>
          <p:nvPr/>
        </p:nvGrpSpPr>
        <p:grpSpPr>
          <a:xfrm>
            <a:off x="178025" y="2830518"/>
            <a:ext cx="11744831" cy="464376"/>
            <a:chOff x="178025" y="2830518"/>
            <a:chExt cx="11744831" cy="464376"/>
          </a:xfrm>
        </p:grpSpPr>
        <p:sp>
          <p:nvSpPr>
            <p:cNvPr id="74" name="Rectangle: Rounded Corners 73">
              <a:extLst>
                <a:ext uri="{FF2B5EF4-FFF2-40B4-BE49-F238E27FC236}">
                  <a16:creationId xmlns:a16="http://schemas.microsoft.com/office/drawing/2014/main" id="{543897AE-179D-2D93-496E-E2848B248B57}"/>
                </a:ext>
              </a:extLst>
            </p:cNvPr>
            <p:cNvSpPr/>
            <p:nvPr/>
          </p:nvSpPr>
          <p:spPr>
            <a:xfrm>
              <a:off x="178025" y="2830518"/>
              <a:ext cx="11744831" cy="464376"/>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5" name="Rectangle 74" descr="Safe">
              <a:extLst>
                <a:ext uri="{FF2B5EF4-FFF2-40B4-BE49-F238E27FC236}">
                  <a16:creationId xmlns:a16="http://schemas.microsoft.com/office/drawing/2014/main" id="{0EDDC856-F972-6D04-4A21-754EDF721427}"/>
                </a:ext>
              </a:extLst>
            </p:cNvPr>
            <p:cNvSpPr/>
            <p:nvPr/>
          </p:nvSpPr>
          <p:spPr>
            <a:xfrm>
              <a:off x="318498" y="2935002"/>
              <a:ext cx="255406" cy="25540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IN"/>
            </a:p>
          </p:txBody>
        </p:sp>
        <p:sp>
          <p:nvSpPr>
            <p:cNvPr id="76" name="Freeform: Shape 75">
              <a:extLst>
                <a:ext uri="{FF2B5EF4-FFF2-40B4-BE49-F238E27FC236}">
                  <a16:creationId xmlns:a16="http://schemas.microsoft.com/office/drawing/2014/main" id="{542C23D3-927A-D141-E541-9CC604D7ABF1}"/>
                </a:ext>
              </a:extLst>
            </p:cNvPr>
            <p:cNvSpPr/>
            <p:nvPr/>
          </p:nvSpPr>
          <p:spPr>
            <a:xfrm>
              <a:off x="714379" y="2830518"/>
              <a:ext cx="11207952" cy="464376"/>
            </a:xfrm>
            <a:custGeom>
              <a:avLst/>
              <a:gdLst>
                <a:gd name="connsiteX0" fmla="*/ 0 w 11207952"/>
                <a:gd name="connsiteY0" fmla="*/ 0 h 464376"/>
                <a:gd name="connsiteX1" fmla="*/ 11207952 w 11207952"/>
                <a:gd name="connsiteY1" fmla="*/ 0 h 464376"/>
                <a:gd name="connsiteX2" fmla="*/ 11207952 w 11207952"/>
                <a:gd name="connsiteY2" fmla="*/ 464376 h 464376"/>
                <a:gd name="connsiteX3" fmla="*/ 0 w 11207952"/>
                <a:gd name="connsiteY3" fmla="*/ 464376 h 464376"/>
                <a:gd name="connsiteX4" fmla="*/ 0 w 11207952"/>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7952" h="464376">
                  <a:moveTo>
                    <a:pt x="0" y="0"/>
                  </a:moveTo>
                  <a:lnTo>
                    <a:pt x="11207952" y="0"/>
                  </a:lnTo>
                  <a:lnTo>
                    <a:pt x="11207952"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dirty="0"/>
                <a:t>Tally Vault </a:t>
              </a:r>
            </a:p>
          </p:txBody>
        </p:sp>
      </p:grpSp>
      <p:grpSp>
        <p:nvGrpSpPr>
          <p:cNvPr id="98" name="Group 97">
            <a:extLst>
              <a:ext uri="{FF2B5EF4-FFF2-40B4-BE49-F238E27FC236}">
                <a16:creationId xmlns:a16="http://schemas.microsoft.com/office/drawing/2014/main" id="{06EB5195-7909-02A4-CF0D-81353333AF43}"/>
              </a:ext>
            </a:extLst>
          </p:cNvPr>
          <p:cNvGrpSpPr/>
          <p:nvPr/>
        </p:nvGrpSpPr>
        <p:grpSpPr>
          <a:xfrm>
            <a:off x="178025" y="3410988"/>
            <a:ext cx="11744831" cy="464376"/>
            <a:chOff x="178025" y="3410988"/>
            <a:chExt cx="11744831" cy="464376"/>
          </a:xfrm>
        </p:grpSpPr>
        <p:sp>
          <p:nvSpPr>
            <p:cNvPr id="77" name="Rectangle: Rounded Corners 76">
              <a:extLst>
                <a:ext uri="{FF2B5EF4-FFF2-40B4-BE49-F238E27FC236}">
                  <a16:creationId xmlns:a16="http://schemas.microsoft.com/office/drawing/2014/main" id="{83EACA5F-4B2C-40EC-757F-206CF83D8C16}"/>
                </a:ext>
              </a:extLst>
            </p:cNvPr>
            <p:cNvSpPr/>
            <p:nvPr/>
          </p:nvSpPr>
          <p:spPr>
            <a:xfrm>
              <a:off x="178025" y="3410988"/>
              <a:ext cx="11744831" cy="464376"/>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8" name="Rectangle 77" descr="City">
              <a:extLst>
                <a:ext uri="{FF2B5EF4-FFF2-40B4-BE49-F238E27FC236}">
                  <a16:creationId xmlns:a16="http://schemas.microsoft.com/office/drawing/2014/main" id="{EEB208DA-E8A5-0ECE-8A4F-30689A8E821F}"/>
                </a:ext>
              </a:extLst>
            </p:cNvPr>
            <p:cNvSpPr/>
            <p:nvPr/>
          </p:nvSpPr>
          <p:spPr>
            <a:xfrm>
              <a:off x="318498" y="3515472"/>
              <a:ext cx="255406" cy="255406"/>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IN"/>
            </a:p>
          </p:txBody>
        </p:sp>
        <p:sp>
          <p:nvSpPr>
            <p:cNvPr id="79" name="Freeform: Shape 78">
              <a:extLst>
                <a:ext uri="{FF2B5EF4-FFF2-40B4-BE49-F238E27FC236}">
                  <a16:creationId xmlns:a16="http://schemas.microsoft.com/office/drawing/2014/main" id="{D27A1794-EC5B-5736-ACA9-680D12442517}"/>
                </a:ext>
              </a:extLst>
            </p:cNvPr>
            <p:cNvSpPr/>
            <p:nvPr/>
          </p:nvSpPr>
          <p:spPr>
            <a:xfrm>
              <a:off x="714379" y="3410988"/>
              <a:ext cx="11207952" cy="464376"/>
            </a:xfrm>
            <a:custGeom>
              <a:avLst/>
              <a:gdLst>
                <a:gd name="connsiteX0" fmla="*/ 0 w 11207952"/>
                <a:gd name="connsiteY0" fmla="*/ 0 h 464376"/>
                <a:gd name="connsiteX1" fmla="*/ 11207952 w 11207952"/>
                <a:gd name="connsiteY1" fmla="*/ 0 h 464376"/>
                <a:gd name="connsiteX2" fmla="*/ 11207952 w 11207952"/>
                <a:gd name="connsiteY2" fmla="*/ 464376 h 464376"/>
                <a:gd name="connsiteX3" fmla="*/ 0 w 11207952"/>
                <a:gd name="connsiteY3" fmla="*/ 464376 h 464376"/>
                <a:gd name="connsiteX4" fmla="*/ 0 w 11207952"/>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7952" h="464376">
                  <a:moveTo>
                    <a:pt x="0" y="0"/>
                  </a:moveTo>
                  <a:lnTo>
                    <a:pt x="11207952" y="0"/>
                  </a:lnTo>
                  <a:lnTo>
                    <a:pt x="11207952"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a:t>Single Sign in for Companies </a:t>
              </a:r>
            </a:p>
          </p:txBody>
        </p:sp>
      </p:grpSp>
      <p:grpSp>
        <p:nvGrpSpPr>
          <p:cNvPr id="99" name="Group 98">
            <a:extLst>
              <a:ext uri="{FF2B5EF4-FFF2-40B4-BE49-F238E27FC236}">
                <a16:creationId xmlns:a16="http://schemas.microsoft.com/office/drawing/2014/main" id="{4A075AE9-E1C7-FE4F-F63A-6ED9AEFB5228}"/>
              </a:ext>
            </a:extLst>
          </p:cNvPr>
          <p:cNvGrpSpPr/>
          <p:nvPr/>
        </p:nvGrpSpPr>
        <p:grpSpPr>
          <a:xfrm>
            <a:off x="178025" y="3991458"/>
            <a:ext cx="11744831" cy="1821533"/>
            <a:chOff x="178025" y="3991458"/>
            <a:chExt cx="11744831" cy="1821533"/>
          </a:xfrm>
        </p:grpSpPr>
        <p:sp>
          <p:nvSpPr>
            <p:cNvPr id="80" name="Rectangle: Rounded Corners 79">
              <a:extLst>
                <a:ext uri="{FF2B5EF4-FFF2-40B4-BE49-F238E27FC236}">
                  <a16:creationId xmlns:a16="http://schemas.microsoft.com/office/drawing/2014/main" id="{F2676622-AF5A-3358-005E-625ADCB2CBA6}"/>
                </a:ext>
              </a:extLst>
            </p:cNvPr>
            <p:cNvSpPr/>
            <p:nvPr/>
          </p:nvSpPr>
          <p:spPr>
            <a:xfrm>
              <a:off x="178025" y="3991458"/>
              <a:ext cx="11744831" cy="1821533"/>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1" name="Rectangle 80" descr="Users">
              <a:extLst>
                <a:ext uri="{FF2B5EF4-FFF2-40B4-BE49-F238E27FC236}">
                  <a16:creationId xmlns:a16="http://schemas.microsoft.com/office/drawing/2014/main" id="{F27A33B2-D72C-0FA4-FDA8-B33D70DD9BDD}"/>
                </a:ext>
              </a:extLst>
            </p:cNvPr>
            <p:cNvSpPr/>
            <p:nvPr/>
          </p:nvSpPr>
          <p:spPr>
            <a:xfrm>
              <a:off x="306280" y="4764334"/>
              <a:ext cx="279844" cy="27578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IN"/>
            </a:p>
          </p:txBody>
        </p:sp>
        <p:sp>
          <p:nvSpPr>
            <p:cNvPr id="82" name="Freeform: Shape 81">
              <a:extLst>
                <a:ext uri="{FF2B5EF4-FFF2-40B4-BE49-F238E27FC236}">
                  <a16:creationId xmlns:a16="http://schemas.microsoft.com/office/drawing/2014/main" id="{2F3E3D33-DECB-BF69-E0A7-0AB147995266}"/>
                </a:ext>
              </a:extLst>
            </p:cNvPr>
            <p:cNvSpPr/>
            <p:nvPr/>
          </p:nvSpPr>
          <p:spPr>
            <a:xfrm>
              <a:off x="714379" y="4670037"/>
              <a:ext cx="5285173" cy="464376"/>
            </a:xfrm>
            <a:custGeom>
              <a:avLst/>
              <a:gdLst>
                <a:gd name="connsiteX0" fmla="*/ 0 w 5285173"/>
                <a:gd name="connsiteY0" fmla="*/ 0 h 464376"/>
                <a:gd name="connsiteX1" fmla="*/ 5285173 w 5285173"/>
                <a:gd name="connsiteY1" fmla="*/ 0 h 464376"/>
                <a:gd name="connsiteX2" fmla="*/ 5285173 w 5285173"/>
                <a:gd name="connsiteY2" fmla="*/ 464376 h 464376"/>
                <a:gd name="connsiteX3" fmla="*/ 0 w 5285173"/>
                <a:gd name="connsiteY3" fmla="*/ 464376 h 464376"/>
                <a:gd name="connsiteX4" fmla="*/ 0 w 5285173"/>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173" h="464376">
                  <a:moveTo>
                    <a:pt x="0" y="0"/>
                  </a:moveTo>
                  <a:lnTo>
                    <a:pt x="5285173" y="0"/>
                  </a:lnTo>
                  <a:lnTo>
                    <a:pt x="5285173"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a:t>User Management </a:t>
              </a:r>
            </a:p>
          </p:txBody>
        </p:sp>
        <p:sp>
          <p:nvSpPr>
            <p:cNvPr id="83" name="Freeform: Shape 82">
              <a:extLst>
                <a:ext uri="{FF2B5EF4-FFF2-40B4-BE49-F238E27FC236}">
                  <a16:creationId xmlns:a16="http://schemas.microsoft.com/office/drawing/2014/main" id="{D253A902-539C-21E1-A2EB-D261EBC5D200}"/>
                </a:ext>
              </a:extLst>
            </p:cNvPr>
            <p:cNvSpPr/>
            <p:nvPr/>
          </p:nvSpPr>
          <p:spPr>
            <a:xfrm>
              <a:off x="5999612" y="4141946"/>
              <a:ext cx="5922659" cy="1520557"/>
            </a:xfrm>
            <a:custGeom>
              <a:avLst/>
              <a:gdLst>
                <a:gd name="connsiteX0" fmla="*/ 0 w 5922659"/>
                <a:gd name="connsiteY0" fmla="*/ 0 h 1520557"/>
                <a:gd name="connsiteX1" fmla="*/ 5922659 w 5922659"/>
                <a:gd name="connsiteY1" fmla="*/ 0 h 1520557"/>
                <a:gd name="connsiteX2" fmla="*/ 5922659 w 5922659"/>
                <a:gd name="connsiteY2" fmla="*/ 1520557 h 1520557"/>
                <a:gd name="connsiteX3" fmla="*/ 0 w 5922659"/>
                <a:gd name="connsiteY3" fmla="*/ 1520557 h 1520557"/>
                <a:gd name="connsiteX4" fmla="*/ 0 w 5922659"/>
                <a:gd name="connsiteY4" fmla="*/ 0 h 1520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659" h="1520557">
                  <a:moveTo>
                    <a:pt x="0" y="0"/>
                  </a:moveTo>
                  <a:lnTo>
                    <a:pt x="5922659" y="0"/>
                  </a:lnTo>
                  <a:lnTo>
                    <a:pt x="5922659" y="1520557"/>
                  </a:lnTo>
                  <a:lnTo>
                    <a:pt x="0" y="15205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dirty="0"/>
                <a:t>Change User</a:t>
              </a:r>
              <a:r>
                <a:rPr lang="en-US" sz="2000" b="1" kern="1200" dirty="0"/>
                <a:t>R</a:t>
              </a:r>
              <a:endParaRPr lang="en-US" sz="2000" kern="1200" dirty="0"/>
            </a:p>
            <a:p>
              <a:pPr marL="0" lvl="0" indent="0" algn="l" defTabSz="889000">
                <a:lnSpc>
                  <a:spcPct val="100000"/>
                </a:lnSpc>
                <a:spcBef>
                  <a:spcPct val="0"/>
                </a:spcBef>
                <a:spcAft>
                  <a:spcPct val="35000"/>
                </a:spcAft>
                <a:buNone/>
              </a:pPr>
              <a:r>
                <a:rPr lang="en-US" sz="2000" kern="1200" dirty="0"/>
                <a:t>Change Passwor</a:t>
              </a:r>
              <a:r>
                <a:rPr lang="en-US" sz="2000" b="1" kern="1200" dirty="0"/>
                <a:t>D</a:t>
              </a:r>
              <a:endParaRPr lang="en-US" sz="2000" kern="1200" dirty="0"/>
            </a:p>
            <a:p>
              <a:pPr marL="0" lvl="0" indent="0" algn="l" defTabSz="889000">
                <a:lnSpc>
                  <a:spcPct val="100000"/>
                </a:lnSpc>
                <a:spcBef>
                  <a:spcPct val="0"/>
                </a:spcBef>
                <a:spcAft>
                  <a:spcPct val="35000"/>
                </a:spcAft>
                <a:buNone/>
              </a:pPr>
              <a:r>
                <a:rPr lang="en-US" sz="2000" kern="1200" dirty="0"/>
                <a:t>Users and Passwor</a:t>
              </a:r>
              <a:r>
                <a:rPr lang="en-US" sz="2000" b="1" kern="1200" dirty="0"/>
                <a:t>D</a:t>
              </a:r>
              <a:endParaRPr lang="en-US" sz="2000" kern="1200" dirty="0"/>
            </a:p>
            <a:p>
              <a:pPr marL="0" lvl="0" indent="0" algn="l" defTabSz="889000">
                <a:lnSpc>
                  <a:spcPct val="100000"/>
                </a:lnSpc>
                <a:spcBef>
                  <a:spcPct val="0"/>
                </a:spcBef>
                <a:spcAft>
                  <a:spcPct val="35000"/>
                </a:spcAft>
                <a:buNone/>
              </a:pPr>
              <a:r>
                <a:rPr lang="en-US" sz="2000" kern="1200" dirty="0"/>
                <a:t>User Ro</a:t>
              </a:r>
              <a:r>
                <a:rPr lang="en-US" sz="2000" b="1" kern="1200" dirty="0"/>
                <a:t>L</a:t>
              </a:r>
              <a:r>
                <a:rPr lang="en-US" sz="2000" kern="1200" dirty="0"/>
                <a:t>es</a:t>
              </a:r>
            </a:p>
            <a:p>
              <a:pPr marL="0" lvl="0" indent="0" algn="l" defTabSz="889000">
                <a:lnSpc>
                  <a:spcPct val="100000"/>
                </a:lnSpc>
                <a:spcBef>
                  <a:spcPct val="0"/>
                </a:spcBef>
                <a:spcAft>
                  <a:spcPct val="35000"/>
                </a:spcAft>
                <a:buNone/>
              </a:pPr>
              <a:r>
                <a:rPr lang="en-US" sz="2000" kern="1200" dirty="0"/>
                <a:t>Pass</a:t>
              </a:r>
              <a:r>
                <a:rPr lang="en-US" sz="2000" b="1" kern="1200" dirty="0"/>
                <a:t>W</a:t>
              </a:r>
              <a:r>
                <a:rPr lang="en-US" sz="2000" kern="1200" dirty="0"/>
                <a:t>ord Policy</a:t>
              </a:r>
            </a:p>
          </p:txBody>
        </p:sp>
      </p:grpSp>
      <p:grpSp>
        <p:nvGrpSpPr>
          <p:cNvPr id="100" name="Group 99">
            <a:extLst>
              <a:ext uri="{FF2B5EF4-FFF2-40B4-BE49-F238E27FC236}">
                <a16:creationId xmlns:a16="http://schemas.microsoft.com/office/drawing/2014/main" id="{35C17964-006D-C3D4-26C0-860F936F0CB4}"/>
              </a:ext>
            </a:extLst>
          </p:cNvPr>
          <p:cNvGrpSpPr/>
          <p:nvPr/>
        </p:nvGrpSpPr>
        <p:grpSpPr>
          <a:xfrm>
            <a:off x="178025" y="5929086"/>
            <a:ext cx="11744831" cy="464376"/>
            <a:chOff x="178025" y="5929086"/>
            <a:chExt cx="11744831" cy="464376"/>
          </a:xfrm>
        </p:grpSpPr>
        <p:sp>
          <p:nvSpPr>
            <p:cNvPr id="84" name="Rectangle: Rounded Corners 83">
              <a:extLst>
                <a:ext uri="{FF2B5EF4-FFF2-40B4-BE49-F238E27FC236}">
                  <a16:creationId xmlns:a16="http://schemas.microsoft.com/office/drawing/2014/main" id="{3B0BD226-4BD4-8D37-CF94-DDD37F2AAB0A}"/>
                </a:ext>
              </a:extLst>
            </p:cNvPr>
            <p:cNvSpPr/>
            <p:nvPr/>
          </p:nvSpPr>
          <p:spPr>
            <a:xfrm>
              <a:off x="178025" y="5929086"/>
              <a:ext cx="11744831" cy="464376"/>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accent1">
                <a:hueOff val="0"/>
                <a:satOff val="0"/>
                <a:lumOff val="0"/>
                <a:alphaOff val="0"/>
              </a:schemeClr>
            </a:lnRef>
            <a:fillRef idx="3">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5" name="Rectangle 84">
              <a:extLst>
                <a:ext uri="{FF2B5EF4-FFF2-40B4-BE49-F238E27FC236}">
                  <a16:creationId xmlns:a16="http://schemas.microsoft.com/office/drawing/2014/main" id="{1E8C2292-09A3-CFAC-006C-357BB0DA8E7E}"/>
                </a:ext>
              </a:extLst>
            </p:cNvPr>
            <p:cNvSpPr/>
            <p:nvPr/>
          </p:nvSpPr>
          <p:spPr>
            <a:xfrm>
              <a:off x="318498" y="6033570"/>
              <a:ext cx="255406" cy="255406"/>
            </a:xfrm>
            <a:prstGeom prst="rect">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p:sp>
          <p:nvSpPr>
            <p:cNvPr id="86" name="Freeform: Shape 85">
              <a:extLst>
                <a:ext uri="{FF2B5EF4-FFF2-40B4-BE49-F238E27FC236}">
                  <a16:creationId xmlns:a16="http://schemas.microsoft.com/office/drawing/2014/main" id="{A55BF864-5F57-948C-0255-80AD1C706A09}"/>
                </a:ext>
              </a:extLst>
            </p:cNvPr>
            <p:cNvSpPr/>
            <p:nvPr/>
          </p:nvSpPr>
          <p:spPr>
            <a:xfrm>
              <a:off x="714379" y="5929086"/>
              <a:ext cx="11207952" cy="464376"/>
            </a:xfrm>
            <a:custGeom>
              <a:avLst/>
              <a:gdLst>
                <a:gd name="connsiteX0" fmla="*/ 0 w 11207952"/>
                <a:gd name="connsiteY0" fmla="*/ 0 h 464376"/>
                <a:gd name="connsiteX1" fmla="*/ 11207952 w 11207952"/>
                <a:gd name="connsiteY1" fmla="*/ 0 h 464376"/>
                <a:gd name="connsiteX2" fmla="*/ 11207952 w 11207952"/>
                <a:gd name="connsiteY2" fmla="*/ 464376 h 464376"/>
                <a:gd name="connsiteX3" fmla="*/ 0 w 11207952"/>
                <a:gd name="connsiteY3" fmla="*/ 464376 h 464376"/>
                <a:gd name="connsiteX4" fmla="*/ 0 w 11207952"/>
                <a:gd name="connsiteY4" fmla="*/ 0 h 46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7952" h="464376">
                  <a:moveTo>
                    <a:pt x="0" y="0"/>
                  </a:moveTo>
                  <a:lnTo>
                    <a:pt x="11207952" y="0"/>
                  </a:lnTo>
                  <a:lnTo>
                    <a:pt x="11207952" y="464376"/>
                  </a:lnTo>
                  <a:lnTo>
                    <a:pt x="0" y="4643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9146" tIns="49146" rIns="49146" bIns="49146" numCol="1" spcCol="1270" anchor="ctr" anchorCtr="0">
              <a:noAutofit/>
            </a:bodyPr>
            <a:lstStyle/>
            <a:p>
              <a:pPr marL="0" lvl="0" indent="0" algn="l" defTabSz="889000">
                <a:lnSpc>
                  <a:spcPct val="100000"/>
                </a:lnSpc>
                <a:spcBef>
                  <a:spcPct val="0"/>
                </a:spcBef>
                <a:spcAft>
                  <a:spcPct val="35000"/>
                </a:spcAft>
                <a:buNone/>
              </a:pPr>
              <a:r>
                <a:rPr lang="en-US" sz="2000" kern="1200"/>
                <a:t>Tally</a:t>
              </a:r>
              <a:r>
                <a:rPr lang="en-US" sz="2000" b="1" kern="1200"/>
                <a:t>A</a:t>
              </a:r>
              <a:r>
                <a:rPr lang="en-US" sz="2000" kern="1200"/>
                <a:t>udit                                                                             </a:t>
              </a:r>
              <a:r>
                <a:rPr lang="en-US" sz="2000" i="1" kern="1200">
                  <a:latin typeface="+mn-lt"/>
                </a:rPr>
                <a:t>Track the Voucher/Master History</a:t>
              </a:r>
              <a:endParaRPr lang="en-US" sz="2000" kern="1200"/>
            </a:p>
          </p:txBody>
        </p:sp>
      </p:grpSp>
    </p:spTree>
    <p:extLst>
      <p:ext uri="{BB962C8B-B14F-4D97-AF65-F5344CB8AC3E}">
        <p14:creationId xmlns:p14="http://schemas.microsoft.com/office/powerpoint/2010/main" val="92129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F9CF12E-852E-4282-D945-7E30AEA798EE}"/>
              </a:ext>
            </a:extLst>
          </p:cNvPr>
          <p:cNvGrpSpPr/>
          <p:nvPr/>
        </p:nvGrpSpPr>
        <p:grpSpPr>
          <a:xfrm>
            <a:off x="452438" y="1805062"/>
            <a:ext cx="11466567" cy="1143360"/>
            <a:chOff x="452438" y="1805062"/>
            <a:chExt cx="11466567" cy="1143360"/>
          </a:xfrm>
        </p:grpSpPr>
        <p:sp>
          <p:nvSpPr>
            <p:cNvPr id="3" name="Freeform: Shape 2">
              <a:extLst>
                <a:ext uri="{FF2B5EF4-FFF2-40B4-BE49-F238E27FC236}">
                  <a16:creationId xmlns:a16="http://schemas.microsoft.com/office/drawing/2014/main" id="{FAAC7CA7-A0AB-09A4-5216-BED926A03E7F}"/>
                </a:ext>
              </a:extLst>
            </p:cNvPr>
            <p:cNvSpPr/>
            <p:nvPr/>
          </p:nvSpPr>
          <p:spPr>
            <a:xfrm>
              <a:off x="452438" y="2041222"/>
              <a:ext cx="11466567" cy="907200"/>
            </a:xfrm>
            <a:custGeom>
              <a:avLst/>
              <a:gdLst>
                <a:gd name="connsiteX0" fmla="*/ 0 w 11466567"/>
                <a:gd name="connsiteY0" fmla="*/ 0 h 907200"/>
                <a:gd name="connsiteX1" fmla="*/ 11466567 w 11466567"/>
                <a:gd name="connsiteY1" fmla="*/ 0 h 907200"/>
                <a:gd name="connsiteX2" fmla="*/ 11466567 w 11466567"/>
                <a:gd name="connsiteY2" fmla="*/ 907200 h 907200"/>
                <a:gd name="connsiteX3" fmla="*/ 0 w 11466567"/>
                <a:gd name="connsiteY3" fmla="*/ 907200 h 907200"/>
                <a:gd name="connsiteX4" fmla="*/ 0 w 11466567"/>
                <a:gd name="connsiteY4" fmla="*/ 0 h 90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6567" h="907200">
                  <a:moveTo>
                    <a:pt x="0" y="0"/>
                  </a:moveTo>
                  <a:lnTo>
                    <a:pt x="11466567" y="0"/>
                  </a:lnTo>
                  <a:lnTo>
                    <a:pt x="11466567" y="907200"/>
                  </a:lnTo>
                  <a:lnTo>
                    <a:pt x="0" y="9072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933" tIns="333248" rIns="8899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Solution:  Retrieval of TallyVault password is highly impossible as this is an advance level of security(</a:t>
              </a:r>
              <a:r>
                <a:rPr lang="en-US" sz="1600" kern="1200" dirty="0">
                  <a:hlinkClick r:id="rId2"/>
                </a:rPr>
                <a:t>Data Security - FAQ | TallyHelp (tallysolutions.com)</a:t>
              </a:r>
              <a:r>
                <a:rPr lang="en-US" sz="1600" kern="1200" dirty="0"/>
                <a:t>)</a:t>
              </a:r>
              <a:endParaRPr lang="en-IN" sz="1600" kern="1200" dirty="0"/>
            </a:p>
          </p:txBody>
        </p:sp>
        <p:sp>
          <p:nvSpPr>
            <p:cNvPr id="6" name="Freeform: Shape 5">
              <a:extLst>
                <a:ext uri="{FF2B5EF4-FFF2-40B4-BE49-F238E27FC236}">
                  <a16:creationId xmlns:a16="http://schemas.microsoft.com/office/drawing/2014/main" id="{43D61F74-37A1-BE9A-D86A-14072C22AAF4}"/>
                </a:ext>
              </a:extLst>
            </p:cNvPr>
            <p:cNvSpPr/>
            <p:nvPr/>
          </p:nvSpPr>
          <p:spPr>
            <a:xfrm>
              <a:off x="1025766" y="1805062"/>
              <a:ext cx="8026596" cy="472320"/>
            </a:xfrm>
            <a:custGeom>
              <a:avLst/>
              <a:gdLst>
                <a:gd name="connsiteX0" fmla="*/ 0 w 8026596"/>
                <a:gd name="connsiteY0" fmla="*/ 78722 h 472320"/>
                <a:gd name="connsiteX1" fmla="*/ 78722 w 8026596"/>
                <a:gd name="connsiteY1" fmla="*/ 0 h 472320"/>
                <a:gd name="connsiteX2" fmla="*/ 7947874 w 8026596"/>
                <a:gd name="connsiteY2" fmla="*/ 0 h 472320"/>
                <a:gd name="connsiteX3" fmla="*/ 8026596 w 8026596"/>
                <a:gd name="connsiteY3" fmla="*/ 78722 h 472320"/>
                <a:gd name="connsiteX4" fmla="*/ 8026596 w 8026596"/>
                <a:gd name="connsiteY4" fmla="*/ 393598 h 472320"/>
                <a:gd name="connsiteX5" fmla="*/ 7947874 w 8026596"/>
                <a:gd name="connsiteY5" fmla="*/ 472320 h 472320"/>
                <a:gd name="connsiteX6" fmla="*/ 78722 w 8026596"/>
                <a:gd name="connsiteY6" fmla="*/ 472320 h 472320"/>
                <a:gd name="connsiteX7" fmla="*/ 0 w 8026596"/>
                <a:gd name="connsiteY7" fmla="*/ 393598 h 472320"/>
                <a:gd name="connsiteX8" fmla="*/ 0 w 8026596"/>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6596" h="472320">
                  <a:moveTo>
                    <a:pt x="0" y="78722"/>
                  </a:moveTo>
                  <a:cubicBezTo>
                    <a:pt x="0" y="35245"/>
                    <a:pt x="35245" y="0"/>
                    <a:pt x="78722" y="0"/>
                  </a:cubicBezTo>
                  <a:lnTo>
                    <a:pt x="7947874" y="0"/>
                  </a:lnTo>
                  <a:cubicBezTo>
                    <a:pt x="7991351" y="0"/>
                    <a:pt x="8026596" y="35245"/>
                    <a:pt x="8026596" y="78722"/>
                  </a:cubicBezTo>
                  <a:lnTo>
                    <a:pt x="8026596" y="393598"/>
                  </a:lnTo>
                  <a:cubicBezTo>
                    <a:pt x="8026596" y="437075"/>
                    <a:pt x="7991351" y="472320"/>
                    <a:pt x="7947874"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443" tIns="23057" rIns="326443" bIns="23057" numCol="1" spcCol="1270" anchor="ctr" anchorCtr="0">
              <a:noAutofit/>
            </a:bodyPr>
            <a:lstStyle/>
            <a:p>
              <a:pPr marL="0" lvl="0" indent="0" algn="l" defTabSz="711200">
                <a:lnSpc>
                  <a:spcPct val="90000"/>
                </a:lnSpc>
                <a:spcBef>
                  <a:spcPct val="0"/>
                </a:spcBef>
                <a:spcAft>
                  <a:spcPct val="35000"/>
                </a:spcAft>
                <a:buNone/>
              </a:pPr>
              <a:r>
                <a:rPr lang="en-US" sz="1600" kern="1200" dirty="0"/>
                <a:t>How to retrieve TallyVault Password</a:t>
              </a:r>
              <a:endParaRPr lang="en-IN" sz="1600" kern="1200" dirty="0"/>
            </a:p>
          </p:txBody>
        </p:sp>
      </p:grpSp>
      <p:grpSp>
        <p:nvGrpSpPr>
          <p:cNvPr id="14" name="Group 13">
            <a:extLst>
              <a:ext uri="{FF2B5EF4-FFF2-40B4-BE49-F238E27FC236}">
                <a16:creationId xmlns:a16="http://schemas.microsoft.com/office/drawing/2014/main" id="{EA1806B5-7043-BE96-CD60-1FF0EC540DDC}"/>
              </a:ext>
            </a:extLst>
          </p:cNvPr>
          <p:cNvGrpSpPr/>
          <p:nvPr/>
        </p:nvGrpSpPr>
        <p:grpSpPr>
          <a:xfrm>
            <a:off x="452438" y="3034822"/>
            <a:ext cx="11466567" cy="1119127"/>
            <a:chOff x="452438" y="3034822"/>
            <a:chExt cx="11466567" cy="1119127"/>
          </a:xfrm>
        </p:grpSpPr>
        <p:sp>
          <p:nvSpPr>
            <p:cNvPr id="7" name="Freeform: Shape 6">
              <a:extLst>
                <a:ext uri="{FF2B5EF4-FFF2-40B4-BE49-F238E27FC236}">
                  <a16:creationId xmlns:a16="http://schemas.microsoft.com/office/drawing/2014/main" id="{06A3A3A9-1FF5-A6EB-BC83-3CEC6928C367}"/>
                </a:ext>
              </a:extLst>
            </p:cNvPr>
            <p:cNvSpPr/>
            <p:nvPr/>
          </p:nvSpPr>
          <p:spPr>
            <a:xfrm>
              <a:off x="452438" y="3246749"/>
              <a:ext cx="11466567" cy="907200"/>
            </a:xfrm>
            <a:custGeom>
              <a:avLst/>
              <a:gdLst>
                <a:gd name="connsiteX0" fmla="*/ 0 w 11466567"/>
                <a:gd name="connsiteY0" fmla="*/ 0 h 907200"/>
                <a:gd name="connsiteX1" fmla="*/ 11466567 w 11466567"/>
                <a:gd name="connsiteY1" fmla="*/ 0 h 907200"/>
                <a:gd name="connsiteX2" fmla="*/ 11466567 w 11466567"/>
                <a:gd name="connsiteY2" fmla="*/ 907200 h 907200"/>
                <a:gd name="connsiteX3" fmla="*/ 0 w 11466567"/>
                <a:gd name="connsiteY3" fmla="*/ 907200 h 907200"/>
                <a:gd name="connsiteX4" fmla="*/ 0 w 11466567"/>
                <a:gd name="connsiteY4" fmla="*/ 0 h 90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6567" h="907200">
                  <a:moveTo>
                    <a:pt x="0" y="0"/>
                  </a:moveTo>
                  <a:lnTo>
                    <a:pt x="11466567" y="0"/>
                  </a:lnTo>
                  <a:lnTo>
                    <a:pt x="11466567" y="907200"/>
                  </a:lnTo>
                  <a:lnTo>
                    <a:pt x="0" y="9072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933" tIns="333248" rIns="8899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To  removeTallyVault password  open the company from click on ALT+K&gt;TallyVault&gt;</a:t>
              </a:r>
              <a:br>
                <a:rPr lang="en-US" sz="1600" kern="1200" dirty="0"/>
              </a:br>
              <a:r>
                <a:rPr lang="en-IN" sz="1600" kern="1200" dirty="0">
                  <a:hlinkClick r:id="rId3"/>
                </a:rPr>
                <a:t>https://help.tallysolutions.com/tally/tallyvault-for-company-tally/</a:t>
              </a:r>
              <a:r>
                <a:rPr lang="en-IN" sz="1600" kern="1200" dirty="0"/>
                <a:t>	</a:t>
              </a:r>
            </a:p>
          </p:txBody>
        </p:sp>
        <p:sp>
          <p:nvSpPr>
            <p:cNvPr id="8" name="Freeform: Shape 7">
              <a:extLst>
                <a:ext uri="{FF2B5EF4-FFF2-40B4-BE49-F238E27FC236}">
                  <a16:creationId xmlns:a16="http://schemas.microsoft.com/office/drawing/2014/main" id="{9D046140-77B8-536D-129F-11461F534915}"/>
                </a:ext>
              </a:extLst>
            </p:cNvPr>
            <p:cNvSpPr/>
            <p:nvPr/>
          </p:nvSpPr>
          <p:spPr>
            <a:xfrm>
              <a:off x="1025766" y="3034822"/>
              <a:ext cx="8026596" cy="472320"/>
            </a:xfrm>
            <a:custGeom>
              <a:avLst/>
              <a:gdLst>
                <a:gd name="connsiteX0" fmla="*/ 0 w 8026596"/>
                <a:gd name="connsiteY0" fmla="*/ 78722 h 472320"/>
                <a:gd name="connsiteX1" fmla="*/ 78722 w 8026596"/>
                <a:gd name="connsiteY1" fmla="*/ 0 h 472320"/>
                <a:gd name="connsiteX2" fmla="*/ 7947874 w 8026596"/>
                <a:gd name="connsiteY2" fmla="*/ 0 h 472320"/>
                <a:gd name="connsiteX3" fmla="*/ 8026596 w 8026596"/>
                <a:gd name="connsiteY3" fmla="*/ 78722 h 472320"/>
                <a:gd name="connsiteX4" fmla="*/ 8026596 w 8026596"/>
                <a:gd name="connsiteY4" fmla="*/ 393598 h 472320"/>
                <a:gd name="connsiteX5" fmla="*/ 7947874 w 8026596"/>
                <a:gd name="connsiteY5" fmla="*/ 472320 h 472320"/>
                <a:gd name="connsiteX6" fmla="*/ 78722 w 8026596"/>
                <a:gd name="connsiteY6" fmla="*/ 472320 h 472320"/>
                <a:gd name="connsiteX7" fmla="*/ 0 w 8026596"/>
                <a:gd name="connsiteY7" fmla="*/ 393598 h 472320"/>
                <a:gd name="connsiteX8" fmla="*/ 0 w 8026596"/>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6596" h="472320">
                  <a:moveTo>
                    <a:pt x="0" y="78722"/>
                  </a:moveTo>
                  <a:cubicBezTo>
                    <a:pt x="0" y="35245"/>
                    <a:pt x="35245" y="0"/>
                    <a:pt x="78722" y="0"/>
                  </a:cubicBezTo>
                  <a:lnTo>
                    <a:pt x="7947874" y="0"/>
                  </a:lnTo>
                  <a:cubicBezTo>
                    <a:pt x="7991351" y="0"/>
                    <a:pt x="8026596" y="35245"/>
                    <a:pt x="8026596" y="78722"/>
                  </a:cubicBezTo>
                  <a:lnTo>
                    <a:pt x="8026596" y="393598"/>
                  </a:lnTo>
                  <a:cubicBezTo>
                    <a:pt x="8026596" y="437075"/>
                    <a:pt x="7991351" y="472320"/>
                    <a:pt x="7947874"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443" tIns="23057" rIns="326443" bIns="23057" numCol="1" spcCol="1270" anchor="ctr" anchorCtr="0">
              <a:noAutofit/>
            </a:bodyPr>
            <a:lstStyle/>
            <a:p>
              <a:pPr marL="0" lvl="0" indent="0" algn="l" defTabSz="711200">
                <a:lnSpc>
                  <a:spcPct val="90000"/>
                </a:lnSpc>
                <a:spcBef>
                  <a:spcPct val="0"/>
                </a:spcBef>
                <a:spcAft>
                  <a:spcPct val="35000"/>
                </a:spcAft>
                <a:buNone/>
              </a:pPr>
              <a:r>
                <a:rPr lang="en-US" sz="1600" kern="1200" dirty="0"/>
                <a:t>How to/Want to removeTallyVault password</a:t>
              </a:r>
              <a:endParaRPr lang="en-IN" sz="1600" kern="1200" dirty="0"/>
            </a:p>
          </p:txBody>
        </p:sp>
      </p:grpSp>
      <p:grpSp>
        <p:nvGrpSpPr>
          <p:cNvPr id="15" name="Group 14">
            <a:extLst>
              <a:ext uri="{FF2B5EF4-FFF2-40B4-BE49-F238E27FC236}">
                <a16:creationId xmlns:a16="http://schemas.microsoft.com/office/drawing/2014/main" id="{66921F18-5241-27F4-E870-8AE1672328CD}"/>
              </a:ext>
            </a:extLst>
          </p:cNvPr>
          <p:cNvGrpSpPr/>
          <p:nvPr/>
        </p:nvGrpSpPr>
        <p:grpSpPr>
          <a:xfrm>
            <a:off x="452438" y="4264582"/>
            <a:ext cx="11466567" cy="1143360"/>
            <a:chOff x="452438" y="4264582"/>
            <a:chExt cx="11466567" cy="1143360"/>
          </a:xfrm>
        </p:grpSpPr>
        <p:sp>
          <p:nvSpPr>
            <p:cNvPr id="9" name="Freeform: Shape 8">
              <a:extLst>
                <a:ext uri="{FF2B5EF4-FFF2-40B4-BE49-F238E27FC236}">
                  <a16:creationId xmlns:a16="http://schemas.microsoft.com/office/drawing/2014/main" id="{2E41CDE7-6632-2A27-C322-177563BF14F3}"/>
                </a:ext>
              </a:extLst>
            </p:cNvPr>
            <p:cNvSpPr/>
            <p:nvPr/>
          </p:nvSpPr>
          <p:spPr>
            <a:xfrm>
              <a:off x="452438" y="4500742"/>
              <a:ext cx="11466567" cy="907200"/>
            </a:xfrm>
            <a:custGeom>
              <a:avLst/>
              <a:gdLst>
                <a:gd name="connsiteX0" fmla="*/ 0 w 11466567"/>
                <a:gd name="connsiteY0" fmla="*/ 0 h 907200"/>
                <a:gd name="connsiteX1" fmla="*/ 11466567 w 11466567"/>
                <a:gd name="connsiteY1" fmla="*/ 0 h 907200"/>
                <a:gd name="connsiteX2" fmla="*/ 11466567 w 11466567"/>
                <a:gd name="connsiteY2" fmla="*/ 907200 h 907200"/>
                <a:gd name="connsiteX3" fmla="*/ 0 w 11466567"/>
                <a:gd name="connsiteY3" fmla="*/ 907200 h 907200"/>
                <a:gd name="connsiteX4" fmla="*/ 0 w 11466567"/>
                <a:gd name="connsiteY4" fmla="*/ 0 h 90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6567" h="907200">
                  <a:moveTo>
                    <a:pt x="0" y="0"/>
                  </a:moveTo>
                  <a:lnTo>
                    <a:pt x="11466567" y="0"/>
                  </a:lnTo>
                  <a:lnTo>
                    <a:pt x="11466567" y="907200"/>
                  </a:lnTo>
                  <a:lnTo>
                    <a:pt x="0" y="9072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933" tIns="333248" rIns="88993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Super user password can be retrieved only in case if the user level password is available </a:t>
              </a:r>
              <a:r>
                <a:rPr lang="en-IN" sz="1600" kern="1200" dirty="0"/>
                <a:t>https://help.tallysolutions.com/tally/tallyvault-for-company-tally/</a:t>
              </a:r>
            </a:p>
          </p:txBody>
        </p:sp>
        <p:sp>
          <p:nvSpPr>
            <p:cNvPr id="10" name="Freeform: Shape 9">
              <a:extLst>
                <a:ext uri="{FF2B5EF4-FFF2-40B4-BE49-F238E27FC236}">
                  <a16:creationId xmlns:a16="http://schemas.microsoft.com/office/drawing/2014/main" id="{AD921B8C-6EE0-A420-C147-7789947A5C3D}"/>
                </a:ext>
              </a:extLst>
            </p:cNvPr>
            <p:cNvSpPr/>
            <p:nvPr/>
          </p:nvSpPr>
          <p:spPr>
            <a:xfrm>
              <a:off x="1025766" y="4264582"/>
              <a:ext cx="8026596" cy="472320"/>
            </a:xfrm>
            <a:custGeom>
              <a:avLst/>
              <a:gdLst>
                <a:gd name="connsiteX0" fmla="*/ 0 w 8026596"/>
                <a:gd name="connsiteY0" fmla="*/ 78722 h 472320"/>
                <a:gd name="connsiteX1" fmla="*/ 78722 w 8026596"/>
                <a:gd name="connsiteY1" fmla="*/ 0 h 472320"/>
                <a:gd name="connsiteX2" fmla="*/ 7947874 w 8026596"/>
                <a:gd name="connsiteY2" fmla="*/ 0 h 472320"/>
                <a:gd name="connsiteX3" fmla="*/ 8026596 w 8026596"/>
                <a:gd name="connsiteY3" fmla="*/ 78722 h 472320"/>
                <a:gd name="connsiteX4" fmla="*/ 8026596 w 8026596"/>
                <a:gd name="connsiteY4" fmla="*/ 393598 h 472320"/>
                <a:gd name="connsiteX5" fmla="*/ 7947874 w 8026596"/>
                <a:gd name="connsiteY5" fmla="*/ 472320 h 472320"/>
                <a:gd name="connsiteX6" fmla="*/ 78722 w 8026596"/>
                <a:gd name="connsiteY6" fmla="*/ 472320 h 472320"/>
                <a:gd name="connsiteX7" fmla="*/ 0 w 8026596"/>
                <a:gd name="connsiteY7" fmla="*/ 393598 h 472320"/>
                <a:gd name="connsiteX8" fmla="*/ 0 w 8026596"/>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6596" h="472320">
                  <a:moveTo>
                    <a:pt x="0" y="78722"/>
                  </a:moveTo>
                  <a:cubicBezTo>
                    <a:pt x="0" y="35245"/>
                    <a:pt x="35245" y="0"/>
                    <a:pt x="78722" y="0"/>
                  </a:cubicBezTo>
                  <a:lnTo>
                    <a:pt x="7947874" y="0"/>
                  </a:lnTo>
                  <a:cubicBezTo>
                    <a:pt x="7991351" y="0"/>
                    <a:pt x="8026596" y="35245"/>
                    <a:pt x="8026596" y="78722"/>
                  </a:cubicBezTo>
                  <a:lnTo>
                    <a:pt x="8026596" y="393598"/>
                  </a:lnTo>
                  <a:cubicBezTo>
                    <a:pt x="8026596" y="437075"/>
                    <a:pt x="7991351" y="472320"/>
                    <a:pt x="7947874"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443" tIns="23057" rIns="326443" bIns="23057" numCol="1" spcCol="1270" anchor="ctr" anchorCtr="0">
              <a:noAutofit/>
            </a:bodyPr>
            <a:lstStyle/>
            <a:p>
              <a:pPr marL="0" lvl="0" indent="0" algn="l" defTabSz="711200">
                <a:lnSpc>
                  <a:spcPct val="90000"/>
                </a:lnSpc>
                <a:spcBef>
                  <a:spcPct val="0"/>
                </a:spcBef>
                <a:spcAft>
                  <a:spcPct val="35000"/>
                </a:spcAft>
                <a:buNone/>
              </a:pPr>
              <a:r>
                <a:rPr lang="en-US" sz="1600" kern="1200" dirty="0"/>
                <a:t>How to retrieve the company password in case if the password is forgotten?	</a:t>
              </a:r>
              <a:endParaRPr lang="en-IN" sz="1600" kern="1200" dirty="0"/>
            </a:p>
          </p:txBody>
        </p:sp>
      </p:grpSp>
      <p:grpSp>
        <p:nvGrpSpPr>
          <p:cNvPr id="16" name="Group 15">
            <a:extLst>
              <a:ext uri="{FF2B5EF4-FFF2-40B4-BE49-F238E27FC236}">
                <a16:creationId xmlns:a16="http://schemas.microsoft.com/office/drawing/2014/main" id="{18E73408-D6B4-234D-2724-76F8E636B239}"/>
              </a:ext>
            </a:extLst>
          </p:cNvPr>
          <p:cNvGrpSpPr/>
          <p:nvPr/>
        </p:nvGrpSpPr>
        <p:grpSpPr>
          <a:xfrm>
            <a:off x="452438" y="5494342"/>
            <a:ext cx="11466567" cy="1143360"/>
            <a:chOff x="452438" y="5494342"/>
            <a:chExt cx="11466567" cy="1143360"/>
          </a:xfrm>
        </p:grpSpPr>
        <p:sp>
          <p:nvSpPr>
            <p:cNvPr id="11" name="Freeform: Shape 10">
              <a:extLst>
                <a:ext uri="{FF2B5EF4-FFF2-40B4-BE49-F238E27FC236}">
                  <a16:creationId xmlns:a16="http://schemas.microsoft.com/office/drawing/2014/main" id="{71D371A6-7EB4-3810-C00E-382046273CDA}"/>
                </a:ext>
              </a:extLst>
            </p:cNvPr>
            <p:cNvSpPr/>
            <p:nvPr/>
          </p:nvSpPr>
          <p:spPr>
            <a:xfrm>
              <a:off x="452438" y="5730502"/>
              <a:ext cx="11466567" cy="907200"/>
            </a:xfrm>
            <a:custGeom>
              <a:avLst/>
              <a:gdLst>
                <a:gd name="connsiteX0" fmla="*/ 0 w 11466567"/>
                <a:gd name="connsiteY0" fmla="*/ 0 h 907200"/>
                <a:gd name="connsiteX1" fmla="*/ 11466567 w 11466567"/>
                <a:gd name="connsiteY1" fmla="*/ 0 h 907200"/>
                <a:gd name="connsiteX2" fmla="*/ 11466567 w 11466567"/>
                <a:gd name="connsiteY2" fmla="*/ 907200 h 907200"/>
                <a:gd name="connsiteX3" fmla="*/ 0 w 11466567"/>
                <a:gd name="connsiteY3" fmla="*/ 907200 h 907200"/>
                <a:gd name="connsiteX4" fmla="*/ 0 w 11466567"/>
                <a:gd name="connsiteY4" fmla="*/ 0 h 90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6567" h="907200">
                  <a:moveTo>
                    <a:pt x="0" y="0"/>
                  </a:moveTo>
                  <a:lnTo>
                    <a:pt x="11466567" y="0"/>
                  </a:lnTo>
                  <a:lnTo>
                    <a:pt x="11466567" y="907200"/>
                  </a:lnTo>
                  <a:lnTo>
                    <a:pt x="0" y="9072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89933" tIns="333248" rIns="889933" bIns="113792" numCol="1" spcCol="1270" anchor="t" anchorCtr="0">
              <a:noAutofit/>
            </a:bodyPr>
            <a:lstStyle/>
            <a:p>
              <a:pPr marL="171450" lvl="1" indent="-171450" algn="l" defTabSz="711200">
                <a:lnSpc>
                  <a:spcPct val="90000"/>
                </a:lnSpc>
                <a:spcBef>
                  <a:spcPct val="0"/>
                </a:spcBef>
                <a:spcAft>
                  <a:spcPct val="15000"/>
                </a:spcAft>
                <a:buChar char="•"/>
              </a:pPr>
              <a:r>
                <a:rPr lang="en-IN" sz="1600" kern="1200" dirty="0"/>
                <a:t>New users can be added  From ALT+K &gt; Users and Passwords&gt;</a:t>
              </a:r>
              <a:r>
                <a:rPr lang="en-US" sz="1600" kern="1200" dirty="0"/>
                <a:t> Add users</a:t>
              </a:r>
              <a:r>
                <a:rPr lang="en-IN" sz="1600" kern="1200"/>
                <a:t> (https://help.tallysolutions.com/tally-prime/access-control-data-security/manage-users-in-tallyprime/)</a:t>
              </a:r>
              <a:endParaRPr lang="en-IN" sz="1600" kern="1200" dirty="0"/>
            </a:p>
          </p:txBody>
        </p:sp>
        <p:sp>
          <p:nvSpPr>
            <p:cNvPr id="12" name="Freeform: Shape 11">
              <a:extLst>
                <a:ext uri="{FF2B5EF4-FFF2-40B4-BE49-F238E27FC236}">
                  <a16:creationId xmlns:a16="http://schemas.microsoft.com/office/drawing/2014/main" id="{4336D049-EC6D-60DB-5705-2EE0483E4707}"/>
                </a:ext>
              </a:extLst>
            </p:cNvPr>
            <p:cNvSpPr/>
            <p:nvPr/>
          </p:nvSpPr>
          <p:spPr>
            <a:xfrm>
              <a:off x="1001910" y="5494342"/>
              <a:ext cx="8026596" cy="472320"/>
            </a:xfrm>
            <a:custGeom>
              <a:avLst/>
              <a:gdLst>
                <a:gd name="connsiteX0" fmla="*/ 0 w 8026596"/>
                <a:gd name="connsiteY0" fmla="*/ 78722 h 472320"/>
                <a:gd name="connsiteX1" fmla="*/ 78722 w 8026596"/>
                <a:gd name="connsiteY1" fmla="*/ 0 h 472320"/>
                <a:gd name="connsiteX2" fmla="*/ 7947874 w 8026596"/>
                <a:gd name="connsiteY2" fmla="*/ 0 h 472320"/>
                <a:gd name="connsiteX3" fmla="*/ 8026596 w 8026596"/>
                <a:gd name="connsiteY3" fmla="*/ 78722 h 472320"/>
                <a:gd name="connsiteX4" fmla="*/ 8026596 w 8026596"/>
                <a:gd name="connsiteY4" fmla="*/ 393598 h 472320"/>
                <a:gd name="connsiteX5" fmla="*/ 7947874 w 8026596"/>
                <a:gd name="connsiteY5" fmla="*/ 472320 h 472320"/>
                <a:gd name="connsiteX6" fmla="*/ 78722 w 8026596"/>
                <a:gd name="connsiteY6" fmla="*/ 472320 h 472320"/>
                <a:gd name="connsiteX7" fmla="*/ 0 w 8026596"/>
                <a:gd name="connsiteY7" fmla="*/ 393598 h 472320"/>
                <a:gd name="connsiteX8" fmla="*/ 0 w 8026596"/>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6596" h="472320">
                  <a:moveTo>
                    <a:pt x="0" y="78722"/>
                  </a:moveTo>
                  <a:cubicBezTo>
                    <a:pt x="0" y="35245"/>
                    <a:pt x="35245" y="0"/>
                    <a:pt x="78722" y="0"/>
                  </a:cubicBezTo>
                  <a:lnTo>
                    <a:pt x="7947874" y="0"/>
                  </a:lnTo>
                  <a:cubicBezTo>
                    <a:pt x="7991351" y="0"/>
                    <a:pt x="8026596" y="35245"/>
                    <a:pt x="8026596" y="78722"/>
                  </a:cubicBezTo>
                  <a:lnTo>
                    <a:pt x="8026596" y="393598"/>
                  </a:lnTo>
                  <a:cubicBezTo>
                    <a:pt x="8026596" y="437075"/>
                    <a:pt x="7991351" y="472320"/>
                    <a:pt x="7947874"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6443" tIns="23057" rIns="326443" bIns="23057" numCol="1" spcCol="1270" anchor="ctr" anchorCtr="0">
              <a:noAutofit/>
            </a:bodyPr>
            <a:lstStyle/>
            <a:p>
              <a:pPr marL="0" lvl="0" indent="0" algn="l" defTabSz="711200">
                <a:lnSpc>
                  <a:spcPct val="90000"/>
                </a:lnSpc>
                <a:spcBef>
                  <a:spcPct val="0"/>
                </a:spcBef>
                <a:spcAft>
                  <a:spcPct val="35000"/>
                </a:spcAft>
                <a:buNone/>
              </a:pPr>
              <a:r>
                <a:rPr lang="en-US" sz="1600" kern="1200" dirty="0"/>
                <a:t>How to do Add new users </a:t>
              </a:r>
              <a:endParaRPr lang="en-IN" sz="1600" kern="1200" dirty="0"/>
            </a:p>
          </p:txBody>
        </p:sp>
      </p:grpSp>
      <p:sp>
        <p:nvSpPr>
          <p:cNvPr id="4" name="Title 3">
            <a:extLst>
              <a:ext uri="{FF2B5EF4-FFF2-40B4-BE49-F238E27FC236}">
                <a16:creationId xmlns:a16="http://schemas.microsoft.com/office/drawing/2014/main" id="{C832DB54-4A9B-F306-672E-EBF39C2F36BC}"/>
              </a:ext>
            </a:extLst>
          </p:cNvPr>
          <p:cNvSpPr>
            <a:spLocks noGrp="1"/>
          </p:cNvSpPr>
          <p:nvPr>
            <p:ph type="title"/>
          </p:nvPr>
        </p:nvSpPr>
        <p:spPr/>
        <p:txBody>
          <a:bodyPr/>
          <a:lstStyle/>
          <a:p>
            <a:r>
              <a:rPr lang="en-US" dirty="0">
                <a:solidFill>
                  <a:schemeClr val="tx1"/>
                </a:solidFill>
              </a:rPr>
              <a:t>Top Queries in Security Management</a:t>
            </a:r>
            <a:endParaRPr lang="en-IN" dirty="0">
              <a:solidFill>
                <a:schemeClr val="tx1"/>
              </a:solidFill>
            </a:endParaRPr>
          </a:p>
        </p:txBody>
      </p:sp>
    </p:spTree>
    <p:extLst>
      <p:ext uri="{BB962C8B-B14F-4D97-AF65-F5344CB8AC3E}">
        <p14:creationId xmlns:p14="http://schemas.microsoft.com/office/powerpoint/2010/main" val="308951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27B0C-7C1F-FD09-64D5-9038E6EEBDBC}"/>
              </a:ext>
            </a:extLst>
          </p:cNvPr>
          <p:cNvSpPr>
            <a:spLocks noGrp="1"/>
          </p:cNvSpPr>
          <p:nvPr>
            <p:ph type="title"/>
          </p:nvPr>
        </p:nvSpPr>
        <p:spPr>
          <a:xfrm>
            <a:off x="452070" y="1083202"/>
            <a:ext cx="11152980" cy="454884"/>
          </a:xfrm>
        </p:spPr>
        <p:txBody>
          <a:bodyPr/>
          <a:lstStyle/>
          <a:p>
            <a:r>
              <a:rPr lang="en-US" dirty="0">
                <a:solidFill>
                  <a:schemeClr val="tx1"/>
                </a:solidFill>
                <a:latin typeface="+mn-lt"/>
              </a:rPr>
              <a:t>Data Migration</a:t>
            </a:r>
            <a:endParaRPr lang="en-IN" dirty="0">
              <a:solidFill>
                <a:schemeClr val="tx1"/>
              </a:solidFill>
              <a:latin typeface="+mn-lt"/>
            </a:endParaRPr>
          </a:p>
        </p:txBody>
      </p:sp>
      <p:pic>
        <p:nvPicPr>
          <p:cNvPr id="1026" name="Picture 2" descr="Image for data migration blog">
            <a:extLst>
              <a:ext uri="{FF2B5EF4-FFF2-40B4-BE49-F238E27FC236}">
                <a16:creationId xmlns:a16="http://schemas.microsoft.com/office/drawing/2014/main" id="{7E137489-985F-2225-8A98-050E695973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90"/>
          <a:stretch/>
        </p:blipFill>
        <p:spPr bwMode="auto">
          <a:xfrm>
            <a:off x="210245" y="1734128"/>
            <a:ext cx="4572000" cy="24499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B66EF094-E045-BD50-1CFC-51A4A0B0BA5D}"/>
              </a:ext>
            </a:extLst>
          </p:cNvPr>
          <p:cNvGraphicFramePr/>
          <p:nvPr>
            <p:extLst>
              <p:ext uri="{D42A27DB-BD31-4B8C-83A1-F6EECF244321}">
                <p14:modId xmlns:p14="http://schemas.microsoft.com/office/powerpoint/2010/main" val="1490674410"/>
              </p:ext>
            </p:extLst>
          </p:nvPr>
        </p:nvGraphicFramePr>
        <p:xfrm>
          <a:off x="4874218" y="1642821"/>
          <a:ext cx="6730832" cy="4897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8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49427-5222-CF05-FA61-4857712856BC}"/>
              </a:ext>
            </a:extLst>
          </p:cNvPr>
          <p:cNvSpPr>
            <a:spLocks noGrp="1"/>
          </p:cNvSpPr>
          <p:nvPr>
            <p:ph type="title"/>
          </p:nvPr>
        </p:nvSpPr>
        <p:spPr>
          <a:xfrm>
            <a:off x="452070" y="1075453"/>
            <a:ext cx="11152980" cy="454884"/>
          </a:xfrm>
        </p:spPr>
        <p:txBody>
          <a:bodyPr/>
          <a:lstStyle/>
          <a:p>
            <a:r>
              <a:rPr lang="en-IN" sz="3200" dirty="0">
                <a:solidFill>
                  <a:schemeClr val="tx1"/>
                </a:solidFill>
                <a:latin typeface="+mn-lt"/>
              </a:rPr>
              <a:t>Data Migration Product -Walkthrough</a:t>
            </a:r>
          </a:p>
        </p:txBody>
      </p:sp>
      <p:graphicFrame>
        <p:nvGraphicFramePr>
          <p:cNvPr id="5" name="Diagram 4">
            <a:extLst>
              <a:ext uri="{FF2B5EF4-FFF2-40B4-BE49-F238E27FC236}">
                <a16:creationId xmlns:a16="http://schemas.microsoft.com/office/drawing/2014/main" id="{05E34608-6F59-7B3D-EB69-7C478813A883}"/>
              </a:ext>
            </a:extLst>
          </p:cNvPr>
          <p:cNvGraphicFramePr/>
          <p:nvPr>
            <p:extLst>
              <p:ext uri="{D42A27DB-BD31-4B8C-83A1-F6EECF244321}">
                <p14:modId xmlns:p14="http://schemas.microsoft.com/office/powerpoint/2010/main" val="2324454681"/>
              </p:ext>
            </p:extLst>
          </p:nvPr>
        </p:nvGraphicFramePr>
        <p:xfrm>
          <a:off x="395207" y="1642820"/>
          <a:ext cx="11058039" cy="4974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93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graphicEl>
                                              <a:dgm id="{D9F933F5-FD66-486B-8269-883EA57D7284}"/>
                                            </p:graphicEl>
                                          </p:spTgt>
                                        </p:tgtEl>
                                        <p:attrNameLst>
                                          <p:attrName>style.visibility</p:attrName>
                                        </p:attrNameLst>
                                      </p:cBhvr>
                                      <p:to>
                                        <p:strVal val="visible"/>
                                      </p:to>
                                    </p:set>
                                    <p:anim calcmode="lin" valueType="num">
                                      <p:cBhvr>
                                        <p:cTn id="7" dur="1000" fill="hold"/>
                                        <p:tgtEl>
                                          <p:spTgt spid="5">
                                            <p:graphicEl>
                                              <a:dgm id="{D9F933F5-FD66-486B-8269-883EA57D7284}"/>
                                            </p:graphicEl>
                                          </p:spTgt>
                                        </p:tgtEl>
                                        <p:attrNameLst>
                                          <p:attrName>ppt_w</p:attrName>
                                        </p:attrNameLst>
                                      </p:cBhvr>
                                      <p:tavLst>
                                        <p:tav tm="0">
                                          <p:val>
                                            <p:fltVal val="0"/>
                                          </p:val>
                                        </p:tav>
                                        <p:tav tm="100000">
                                          <p:val>
                                            <p:strVal val="#ppt_w"/>
                                          </p:val>
                                        </p:tav>
                                      </p:tavLst>
                                    </p:anim>
                                    <p:anim calcmode="lin" valueType="num">
                                      <p:cBhvr>
                                        <p:cTn id="8" dur="1000" fill="hold"/>
                                        <p:tgtEl>
                                          <p:spTgt spid="5">
                                            <p:graphicEl>
                                              <a:dgm id="{D9F933F5-FD66-486B-8269-883EA57D7284}"/>
                                            </p:graphicEl>
                                          </p:spTgt>
                                        </p:tgtEl>
                                        <p:attrNameLst>
                                          <p:attrName>ppt_h</p:attrName>
                                        </p:attrNameLst>
                                      </p:cBhvr>
                                      <p:tavLst>
                                        <p:tav tm="0">
                                          <p:val>
                                            <p:fltVal val="0"/>
                                          </p:val>
                                        </p:tav>
                                        <p:tav tm="100000">
                                          <p:val>
                                            <p:strVal val="#ppt_h"/>
                                          </p:val>
                                        </p:tav>
                                      </p:tavLst>
                                    </p:anim>
                                    <p:anim calcmode="lin" valueType="num">
                                      <p:cBhvr>
                                        <p:cTn id="9" dur="1000" fill="hold"/>
                                        <p:tgtEl>
                                          <p:spTgt spid="5">
                                            <p:graphicEl>
                                              <a:dgm id="{D9F933F5-FD66-486B-8269-883EA57D7284}"/>
                                            </p:graphicEl>
                                          </p:spTgt>
                                        </p:tgtEl>
                                        <p:attrNameLst>
                                          <p:attrName>style.rotation</p:attrName>
                                        </p:attrNameLst>
                                      </p:cBhvr>
                                      <p:tavLst>
                                        <p:tav tm="0">
                                          <p:val>
                                            <p:fltVal val="90"/>
                                          </p:val>
                                        </p:tav>
                                        <p:tav tm="100000">
                                          <p:val>
                                            <p:fltVal val="0"/>
                                          </p:val>
                                        </p:tav>
                                      </p:tavLst>
                                    </p:anim>
                                    <p:animEffect transition="in" filter="fade">
                                      <p:cBhvr>
                                        <p:cTn id="10" dur="1000"/>
                                        <p:tgtEl>
                                          <p:spTgt spid="5">
                                            <p:graphicEl>
                                              <a:dgm id="{D9F933F5-FD66-486B-8269-883EA57D7284}"/>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graphicEl>
                                              <a:dgm id="{A31D607C-0588-404B-8ABE-FA9951854A39}"/>
                                            </p:graphicEl>
                                          </p:spTgt>
                                        </p:tgtEl>
                                        <p:attrNameLst>
                                          <p:attrName>style.visibility</p:attrName>
                                        </p:attrNameLst>
                                      </p:cBhvr>
                                      <p:to>
                                        <p:strVal val="visible"/>
                                      </p:to>
                                    </p:set>
                                    <p:anim calcmode="lin" valueType="num">
                                      <p:cBhvr>
                                        <p:cTn id="15" dur="1000" fill="hold"/>
                                        <p:tgtEl>
                                          <p:spTgt spid="5">
                                            <p:graphicEl>
                                              <a:dgm id="{A31D607C-0588-404B-8ABE-FA9951854A39}"/>
                                            </p:graphicEl>
                                          </p:spTgt>
                                        </p:tgtEl>
                                        <p:attrNameLst>
                                          <p:attrName>ppt_w</p:attrName>
                                        </p:attrNameLst>
                                      </p:cBhvr>
                                      <p:tavLst>
                                        <p:tav tm="0">
                                          <p:val>
                                            <p:fltVal val="0"/>
                                          </p:val>
                                        </p:tav>
                                        <p:tav tm="100000">
                                          <p:val>
                                            <p:strVal val="#ppt_w"/>
                                          </p:val>
                                        </p:tav>
                                      </p:tavLst>
                                    </p:anim>
                                    <p:anim calcmode="lin" valueType="num">
                                      <p:cBhvr>
                                        <p:cTn id="16" dur="1000" fill="hold"/>
                                        <p:tgtEl>
                                          <p:spTgt spid="5">
                                            <p:graphicEl>
                                              <a:dgm id="{A31D607C-0588-404B-8ABE-FA9951854A39}"/>
                                            </p:graphicEl>
                                          </p:spTgt>
                                        </p:tgtEl>
                                        <p:attrNameLst>
                                          <p:attrName>ppt_h</p:attrName>
                                        </p:attrNameLst>
                                      </p:cBhvr>
                                      <p:tavLst>
                                        <p:tav tm="0">
                                          <p:val>
                                            <p:fltVal val="0"/>
                                          </p:val>
                                        </p:tav>
                                        <p:tav tm="100000">
                                          <p:val>
                                            <p:strVal val="#ppt_h"/>
                                          </p:val>
                                        </p:tav>
                                      </p:tavLst>
                                    </p:anim>
                                    <p:anim calcmode="lin" valueType="num">
                                      <p:cBhvr>
                                        <p:cTn id="17" dur="1000" fill="hold"/>
                                        <p:tgtEl>
                                          <p:spTgt spid="5">
                                            <p:graphicEl>
                                              <a:dgm id="{A31D607C-0588-404B-8ABE-FA9951854A39}"/>
                                            </p:graphicEl>
                                          </p:spTgt>
                                        </p:tgtEl>
                                        <p:attrNameLst>
                                          <p:attrName>style.rotation</p:attrName>
                                        </p:attrNameLst>
                                      </p:cBhvr>
                                      <p:tavLst>
                                        <p:tav tm="0">
                                          <p:val>
                                            <p:fltVal val="90"/>
                                          </p:val>
                                        </p:tav>
                                        <p:tav tm="100000">
                                          <p:val>
                                            <p:fltVal val="0"/>
                                          </p:val>
                                        </p:tav>
                                      </p:tavLst>
                                    </p:anim>
                                    <p:animEffect transition="in" filter="fade">
                                      <p:cBhvr>
                                        <p:cTn id="18" dur="1000"/>
                                        <p:tgtEl>
                                          <p:spTgt spid="5">
                                            <p:graphicEl>
                                              <a:dgm id="{A31D607C-0588-404B-8ABE-FA9951854A39}"/>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graphicEl>
                                              <a:dgm id="{90D89BA5-7F2F-4A7E-A131-DFA1E5EE4DFA}"/>
                                            </p:graphicEl>
                                          </p:spTgt>
                                        </p:tgtEl>
                                        <p:attrNameLst>
                                          <p:attrName>style.visibility</p:attrName>
                                        </p:attrNameLst>
                                      </p:cBhvr>
                                      <p:to>
                                        <p:strVal val="visible"/>
                                      </p:to>
                                    </p:set>
                                    <p:anim calcmode="lin" valueType="num">
                                      <p:cBhvr>
                                        <p:cTn id="23" dur="1000" fill="hold"/>
                                        <p:tgtEl>
                                          <p:spTgt spid="5">
                                            <p:graphicEl>
                                              <a:dgm id="{90D89BA5-7F2F-4A7E-A131-DFA1E5EE4DFA}"/>
                                            </p:graphicEl>
                                          </p:spTgt>
                                        </p:tgtEl>
                                        <p:attrNameLst>
                                          <p:attrName>ppt_w</p:attrName>
                                        </p:attrNameLst>
                                      </p:cBhvr>
                                      <p:tavLst>
                                        <p:tav tm="0">
                                          <p:val>
                                            <p:fltVal val="0"/>
                                          </p:val>
                                        </p:tav>
                                        <p:tav tm="100000">
                                          <p:val>
                                            <p:strVal val="#ppt_w"/>
                                          </p:val>
                                        </p:tav>
                                      </p:tavLst>
                                    </p:anim>
                                    <p:anim calcmode="lin" valueType="num">
                                      <p:cBhvr>
                                        <p:cTn id="24" dur="1000" fill="hold"/>
                                        <p:tgtEl>
                                          <p:spTgt spid="5">
                                            <p:graphicEl>
                                              <a:dgm id="{90D89BA5-7F2F-4A7E-A131-DFA1E5EE4DFA}"/>
                                            </p:graphicEl>
                                          </p:spTgt>
                                        </p:tgtEl>
                                        <p:attrNameLst>
                                          <p:attrName>ppt_h</p:attrName>
                                        </p:attrNameLst>
                                      </p:cBhvr>
                                      <p:tavLst>
                                        <p:tav tm="0">
                                          <p:val>
                                            <p:fltVal val="0"/>
                                          </p:val>
                                        </p:tav>
                                        <p:tav tm="100000">
                                          <p:val>
                                            <p:strVal val="#ppt_h"/>
                                          </p:val>
                                        </p:tav>
                                      </p:tavLst>
                                    </p:anim>
                                    <p:anim calcmode="lin" valueType="num">
                                      <p:cBhvr>
                                        <p:cTn id="25" dur="1000" fill="hold"/>
                                        <p:tgtEl>
                                          <p:spTgt spid="5">
                                            <p:graphicEl>
                                              <a:dgm id="{90D89BA5-7F2F-4A7E-A131-DFA1E5EE4DFA}"/>
                                            </p:graphicEl>
                                          </p:spTgt>
                                        </p:tgtEl>
                                        <p:attrNameLst>
                                          <p:attrName>style.rotation</p:attrName>
                                        </p:attrNameLst>
                                      </p:cBhvr>
                                      <p:tavLst>
                                        <p:tav tm="0">
                                          <p:val>
                                            <p:fltVal val="90"/>
                                          </p:val>
                                        </p:tav>
                                        <p:tav tm="100000">
                                          <p:val>
                                            <p:fltVal val="0"/>
                                          </p:val>
                                        </p:tav>
                                      </p:tavLst>
                                    </p:anim>
                                    <p:animEffect transition="in" filter="fade">
                                      <p:cBhvr>
                                        <p:cTn id="26" dur="1000"/>
                                        <p:tgtEl>
                                          <p:spTgt spid="5">
                                            <p:graphicEl>
                                              <a:dgm id="{90D89BA5-7F2F-4A7E-A131-DFA1E5EE4DF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graphicEl>
                                              <a:dgm id="{218C68CD-4F00-4853-9626-86298519CBE7}"/>
                                            </p:graphicEl>
                                          </p:spTgt>
                                        </p:tgtEl>
                                        <p:attrNameLst>
                                          <p:attrName>style.visibility</p:attrName>
                                        </p:attrNameLst>
                                      </p:cBhvr>
                                      <p:to>
                                        <p:strVal val="visible"/>
                                      </p:to>
                                    </p:set>
                                    <p:anim calcmode="lin" valueType="num">
                                      <p:cBhvr>
                                        <p:cTn id="31" dur="1000" fill="hold"/>
                                        <p:tgtEl>
                                          <p:spTgt spid="5">
                                            <p:graphicEl>
                                              <a:dgm id="{218C68CD-4F00-4853-9626-86298519CBE7}"/>
                                            </p:graphicEl>
                                          </p:spTgt>
                                        </p:tgtEl>
                                        <p:attrNameLst>
                                          <p:attrName>ppt_w</p:attrName>
                                        </p:attrNameLst>
                                      </p:cBhvr>
                                      <p:tavLst>
                                        <p:tav tm="0">
                                          <p:val>
                                            <p:fltVal val="0"/>
                                          </p:val>
                                        </p:tav>
                                        <p:tav tm="100000">
                                          <p:val>
                                            <p:strVal val="#ppt_w"/>
                                          </p:val>
                                        </p:tav>
                                      </p:tavLst>
                                    </p:anim>
                                    <p:anim calcmode="lin" valueType="num">
                                      <p:cBhvr>
                                        <p:cTn id="32" dur="1000" fill="hold"/>
                                        <p:tgtEl>
                                          <p:spTgt spid="5">
                                            <p:graphicEl>
                                              <a:dgm id="{218C68CD-4F00-4853-9626-86298519CBE7}"/>
                                            </p:graphicEl>
                                          </p:spTgt>
                                        </p:tgtEl>
                                        <p:attrNameLst>
                                          <p:attrName>ppt_h</p:attrName>
                                        </p:attrNameLst>
                                      </p:cBhvr>
                                      <p:tavLst>
                                        <p:tav tm="0">
                                          <p:val>
                                            <p:fltVal val="0"/>
                                          </p:val>
                                        </p:tav>
                                        <p:tav tm="100000">
                                          <p:val>
                                            <p:strVal val="#ppt_h"/>
                                          </p:val>
                                        </p:tav>
                                      </p:tavLst>
                                    </p:anim>
                                    <p:anim calcmode="lin" valueType="num">
                                      <p:cBhvr>
                                        <p:cTn id="33" dur="1000" fill="hold"/>
                                        <p:tgtEl>
                                          <p:spTgt spid="5">
                                            <p:graphicEl>
                                              <a:dgm id="{218C68CD-4F00-4853-9626-86298519CBE7}"/>
                                            </p:graphicEl>
                                          </p:spTgt>
                                        </p:tgtEl>
                                        <p:attrNameLst>
                                          <p:attrName>style.rotation</p:attrName>
                                        </p:attrNameLst>
                                      </p:cBhvr>
                                      <p:tavLst>
                                        <p:tav tm="0">
                                          <p:val>
                                            <p:fltVal val="90"/>
                                          </p:val>
                                        </p:tav>
                                        <p:tav tm="100000">
                                          <p:val>
                                            <p:fltVal val="0"/>
                                          </p:val>
                                        </p:tav>
                                      </p:tavLst>
                                    </p:anim>
                                    <p:animEffect transition="in" filter="fade">
                                      <p:cBhvr>
                                        <p:cTn id="34" dur="1000"/>
                                        <p:tgtEl>
                                          <p:spTgt spid="5">
                                            <p:graphicEl>
                                              <a:dgm id="{218C68CD-4F00-4853-9626-86298519CBE7}"/>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graphicEl>
                                              <a:dgm id="{3E0BB2B0-BA7D-4D20-ADC7-BEC7A2F979B3}"/>
                                            </p:graphicEl>
                                          </p:spTgt>
                                        </p:tgtEl>
                                        <p:attrNameLst>
                                          <p:attrName>style.visibility</p:attrName>
                                        </p:attrNameLst>
                                      </p:cBhvr>
                                      <p:to>
                                        <p:strVal val="visible"/>
                                      </p:to>
                                    </p:set>
                                    <p:anim calcmode="lin" valueType="num">
                                      <p:cBhvr>
                                        <p:cTn id="39" dur="1000" fill="hold"/>
                                        <p:tgtEl>
                                          <p:spTgt spid="5">
                                            <p:graphicEl>
                                              <a:dgm id="{3E0BB2B0-BA7D-4D20-ADC7-BEC7A2F979B3}"/>
                                            </p:graphicEl>
                                          </p:spTgt>
                                        </p:tgtEl>
                                        <p:attrNameLst>
                                          <p:attrName>ppt_w</p:attrName>
                                        </p:attrNameLst>
                                      </p:cBhvr>
                                      <p:tavLst>
                                        <p:tav tm="0">
                                          <p:val>
                                            <p:fltVal val="0"/>
                                          </p:val>
                                        </p:tav>
                                        <p:tav tm="100000">
                                          <p:val>
                                            <p:strVal val="#ppt_w"/>
                                          </p:val>
                                        </p:tav>
                                      </p:tavLst>
                                    </p:anim>
                                    <p:anim calcmode="lin" valueType="num">
                                      <p:cBhvr>
                                        <p:cTn id="40" dur="1000" fill="hold"/>
                                        <p:tgtEl>
                                          <p:spTgt spid="5">
                                            <p:graphicEl>
                                              <a:dgm id="{3E0BB2B0-BA7D-4D20-ADC7-BEC7A2F979B3}"/>
                                            </p:graphicEl>
                                          </p:spTgt>
                                        </p:tgtEl>
                                        <p:attrNameLst>
                                          <p:attrName>ppt_h</p:attrName>
                                        </p:attrNameLst>
                                      </p:cBhvr>
                                      <p:tavLst>
                                        <p:tav tm="0">
                                          <p:val>
                                            <p:fltVal val="0"/>
                                          </p:val>
                                        </p:tav>
                                        <p:tav tm="100000">
                                          <p:val>
                                            <p:strVal val="#ppt_h"/>
                                          </p:val>
                                        </p:tav>
                                      </p:tavLst>
                                    </p:anim>
                                    <p:anim calcmode="lin" valueType="num">
                                      <p:cBhvr>
                                        <p:cTn id="41" dur="1000" fill="hold"/>
                                        <p:tgtEl>
                                          <p:spTgt spid="5">
                                            <p:graphicEl>
                                              <a:dgm id="{3E0BB2B0-BA7D-4D20-ADC7-BEC7A2F979B3}"/>
                                            </p:graphicEl>
                                          </p:spTgt>
                                        </p:tgtEl>
                                        <p:attrNameLst>
                                          <p:attrName>style.rotation</p:attrName>
                                        </p:attrNameLst>
                                      </p:cBhvr>
                                      <p:tavLst>
                                        <p:tav tm="0">
                                          <p:val>
                                            <p:fltVal val="90"/>
                                          </p:val>
                                        </p:tav>
                                        <p:tav tm="100000">
                                          <p:val>
                                            <p:fltVal val="0"/>
                                          </p:val>
                                        </p:tav>
                                      </p:tavLst>
                                    </p:anim>
                                    <p:animEffect transition="in" filter="fade">
                                      <p:cBhvr>
                                        <p:cTn id="42" dur="1000"/>
                                        <p:tgtEl>
                                          <p:spTgt spid="5">
                                            <p:graphicEl>
                                              <a:dgm id="{3E0BB2B0-BA7D-4D20-ADC7-BEC7A2F979B3}"/>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graphicEl>
                                              <a:dgm id="{69EC5273-7ED5-4735-9CF7-AA708E305567}"/>
                                            </p:graphicEl>
                                          </p:spTgt>
                                        </p:tgtEl>
                                        <p:attrNameLst>
                                          <p:attrName>style.visibility</p:attrName>
                                        </p:attrNameLst>
                                      </p:cBhvr>
                                      <p:to>
                                        <p:strVal val="visible"/>
                                      </p:to>
                                    </p:set>
                                    <p:anim calcmode="lin" valueType="num">
                                      <p:cBhvr>
                                        <p:cTn id="47" dur="1000" fill="hold"/>
                                        <p:tgtEl>
                                          <p:spTgt spid="5">
                                            <p:graphicEl>
                                              <a:dgm id="{69EC5273-7ED5-4735-9CF7-AA708E305567}"/>
                                            </p:graphicEl>
                                          </p:spTgt>
                                        </p:tgtEl>
                                        <p:attrNameLst>
                                          <p:attrName>ppt_w</p:attrName>
                                        </p:attrNameLst>
                                      </p:cBhvr>
                                      <p:tavLst>
                                        <p:tav tm="0">
                                          <p:val>
                                            <p:fltVal val="0"/>
                                          </p:val>
                                        </p:tav>
                                        <p:tav tm="100000">
                                          <p:val>
                                            <p:strVal val="#ppt_w"/>
                                          </p:val>
                                        </p:tav>
                                      </p:tavLst>
                                    </p:anim>
                                    <p:anim calcmode="lin" valueType="num">
                                      <p:cBhvr>
                                        <p:cTn id="48" dur="1000" fill="hold"/>
                                        <p:tgtEl>
                                          <p:spTgt spid="5">
                                            <p:graphicEl>
                                              <a:dgm id="{69EC5273-7ED5-4735-9CF7-AA708E305567}"/>
                                            </p:graphicEl>
                                          </p:spTgt>
                                        </p:tgtEl>
                                        <p:attrNameLst>
                                          <p:attrName>ppt_h</p:attrName>
                                        </p:attrNameLst>
                                      </p:cBhvr>
                                      <p:tavLst>
                                        <p:tav tm="0">
                                          <p:val>
                                            <p:fltVal val="0"/>
                                          </p:val>
                                        </p:tav>
                                        <p:tav tm="100000">
                                          <p:val>
                                            <p:strVal val="#ppt_h"/>
                                          </p:val>
                                        </p:tav>
                                      </p:tavLst>
                                    </p:anim>
                                    <p:anim calcmode="lin" valueType="num">
                                      <p:cBhvr>
                                        <p:cTn id="49" dur="1000" fill="hold"/>
                                        <p:tgtEl>
                                          <p:spTgt spid="5">
                                            <p:graphicEl>
                                              <a:dgm id="{69EC5273-7ED5-4735-9CF7-AA708E305567}"/>
                                            </p:graphicEl>
                                          </p:spTgt>
                                        </p:tgtEl>
                                        <p:attrNameLst>
                                          <p:attrName>style.rotation</p:attrName>
                                        </p:attrNameLst>
                                      </p:cBhvr>
                                      <p:tavLst>
                                        <p:tav tm="0">
                                          <p:val>
                                            <p:fltVal val="90"/>
                                          </p:val>
                                        </p:tav>
                                        <p:tav tm="100000">
                                          <p:val>
                                            <p:fltVal val="0"/>
                                          </p:val>
                                        </p:tav>
                                      </p:tavLst>
                                    </p:anim>
                                    <p:animEffect transition="in" filter="fade">
                                      <p:cBhvr>
                                        <p:cTn id="50" dur="1000"/>
                                        <p:tgtEl>
                                          <p:spTgt spid="5">
                                            <p:graphicEl>
                                              <a:dgm id="{69EC5273-7ED5-4735-9CF7-AA708E30556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4A65C20-0D38-BDEF-0858-4824CFC17AAC}"/>
              </a:ext>
            </a:extLst>
          </p:cNvPr>
          <p:cNvGrpSpPr/>
          <p:nvPr/>
        </p:nvGrpSpPr>
        <p:grpSpPr>
          <a:xfrm>
            <a:off x="452070" y="1723292"/>
            <a:ext cx="9717166" cy="1255752"/>
            <a:chOff x="319178" y="1635569"/>
            <a:chExt cx="9850058" cy="1343475"/>
          </a:xfrm>
        </p:grpSpPr>
        <p:sp>
          <p:nvSpPr>
            <p:cNvPr id="8" name="Freeform: Shape 7">
              <a:extLst>
                <a:ext uri="{FF2B5EF4-FFF2-40B4-BE49-F238E27FC236}">
                  <a16:creationId xmlns:a16="http://schemas.microsoft.com/office/drawing/2014/main" id="{686BFFC3-6C26-1260-19A6-BD015F2CA22A}"/>
                </a:ext>
              </a:extLst>
            </p:cNvPr>
            <p:cNvSpPr/>
            <p:nvPr/>
          </p:nvSpPr>
          <p:spPr>
            <a:xfrm>
              <a:off x="319178" y="1635569"/>
              <a:ext cx="9850058" cy="655200"/>
            </a:xfrm>
            <a:custGeom>
              <a:avLst/>
              <a:gdLst>
                <a:gd name="connsiteX0" fmla="*/ 0 w 9850058"/>
                <a:gd name="connsiteY0" fmla="*/ 109202 h 655200"/>
                <a:gd name="connsiteX1" fmla="*/ 109202 w 9850058"/>
                <a:gd name="connsiteY1" fmla="*/ 0 h 655200"/>
                <a:gd name="connsiteX2" fmla="*/ 9740856 w 9850058"/>
                <a:gd name="connsiteY2" fmla="*/ 0 h 655200"/>
                <a:gd name="connsiteX3" fmla="*/ 9850058 w 9850058"/>
                <a:gd name="connsiteY3" fmla="*/ 109202 h 655200"/>
                <a:gd name="connsiteX4" fmla="*/ 9850058 w 9850058"/>
                <a:gd name="connsiteY4" fmla="*/ 545998 h 655200"/>
                <a:gd name="connsiteX5" fmla="*/ 9740856 w 9850058"/>
                <a:gd name="connsiteY5" fmla="*/ 655200 h 655200"/>
                <a:gd name="connsiteX6" fmla="*/ 109202 w 9850058"/>
                <a:gd name="connsiteY6" fmla="*/ 655200 h 655200"/>
                <a:gd name="connsiteX7" fmla="*/ 0 w 9850058"/>
                <a:gd name="connsiteY7" fmla="*/ 545998 h 655200"/>
                <a:gd name="connsiteX8" fmla="*/ 0 w 9850058"/>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058" h="655200">
                  <a:moveTo>
                    <a:pt x="0" y="109202"/>
                  </a:moveTo>
                  <a:cubicBezTo>
                    <a:pt x="0" y="48891"/>
                    <a:pt x="48891" y="0"/>
                    <a:pt x="109202" y="0"/>
                  </a:cubicBezTo>
                  <a:lnTo>
                    <a:pt x="9740856" y="0"/>
                  </a:lnTo>
                  <a:cubicBezTo>
                    <a:pt x="9801167" y="0"/>
                    <a:pt x="9850058" y="48891"/>
                    <a:pt x="9850058" y="109202"/>
                  </a:cubicBezTo>
                  <a:lnTo>
                    <a:pt x="9850058" y="545998"/>
                  </a:lnTo>
                  <a:cubicBezTo>
                    <a:pt x="9850058" y="606309"/>
                    <a:pt x="9801167" y="655200"/>
                    <a:pt x="9740856" y="655200"/>
                  </a:cubicBezTo>
                  <a:lnTo>
                    <a:pt x="109202" y="655200"/>
                  </a:lnTo>
                  <a:cubicBezTo>
                    <a:pt x="48891" y="655200"/>
                    <a:pt x="0" y="606309"/>
                    <a:pt x="0" y="545998"/>
                  </a:cubicBezTo>
                  <a:lnTo>
                    <a:pt x="0" y="10920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08184" tIns="108184" rIns="108184" bIns="108184" numCol="1" spcCol="1270" anchor="ctr" anchorCtr="0">
              <a:noAutofit/>
            </a:bodyPr>
            <a:lstStyle/>
            <a:p>
              <a:pPr marL="0" lvl="0" indent="0" algn="l" defTabSz="889000">
                <a:lnSpc>
                  <a:spcPct val="90000"/>
                </a:lnSpc>
                <a:spcBef>
                  <a:spcPct val="0"/>
                </a:spcBef>
                <a:spcAft>
                  <a:spcPct val="35000"/>
                </a:spcAft>
                <a:buNone/>
              </a:pPr>
              <a:r>
                <a:rPr lang="en-IN" sz="2000" b="0" kern="1200" dirty="0"/>
                <a:t>How to want to migrate the data</a:t>
              </a:r>
            </a:p>
          </p:txBody>
        </p:sp>
        <p:sp>
          <p:nvSpPr>
            <p:cNvPr id="9" name="Freeform: Shape 8">
              <a:extLst>
                <a:ext uri="{FF2B5EF4-FFF2-40B4-BE49-F238E27FC236}">
                  <a16:creationId xmlns:a16="http://schemas.microsoft.com/office/drawing/2014/main" id="{4C06D64B-96C8-DF8C-017D-DB97EC1F6B55}"/>
                </a:ext>
              </a:extLst>
            </p:cNvPr>
            <p:cNvSpPr/>
            <p:nvPr/>
          </p:nvSpPr>
          <p:spPr>
            <a:xfrm>
              <a:off x="319178" y="2290769"/>
              <a:ext cx="9850058" cy="688275"/>
            </a:xfrm>
            <a:custGeom>
              <a:avLst/>
              <a:gdLst>
                <a:gd name="connsiteX0" fmla="*/ 0 w 9850058"/>
                <a:gd name="connsiteY0" fmla="*/ 0 h 688275"/>
                <a:gd name="connsiteX1" fmla="*/ 9850058 w 9850058"/>
                <a:gd name="connsiteY1" fmla="*/ 0 h 688275"/>
                <a:gd name="connsiteX2" fmla="*/ 9850058 w 9850058"/>
                <a:gd name="connsiteY2" fmla="*/ 688275 h 688275"/>
                <a:gd name="connsiteX3" fmla="*/ 0 w 9850058"/>
                <a:gd name="connsiteY3" fmla="*/ 688275 h 688275"/>
                <a:gd name="connsiteX4" fmla="*/ 0 w 9850058"/>
                <a:gd name="connsiteY4" fmla="*/ 0 h 688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58" h="688275">
                  <a:moveTo>
                    <a:pt x="0" y="0"/>
                  </a:moveTo>
                  <a:lnTo>
                    <a:pt x="9850058" y="0"/>
                  </a:lnTo>
                  <a:lnTo>
                    <a:pt x="9850058" y="688275"/>
                  </a:lnTo>
                  <a:lnTo>
                    <a:pt x="0" y="6882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73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b="0" kern="1200" dirty="0"/>
                <a:t>From 6.3/7.2 to Prime release 3.x</a:t>
              </a:r>
            </a:p>
            <a:p>
              <a:pPr marL="228600" lvl="1" indent="-228600" algn="l" defTabSz="889000">
                <a:lnSpc>
                  <a:spcPct val="90000"/>
                </a:lnSpc>
                <a:spcBef>
                  <a:spcPct val="0"/>
                </a:spcBef>
                <a:spcAft>
                  <a:spcPct val="20000"/>
                </a:spcAft>
                <a:buChar char="•"/>
              </a:pPr>
              <a:r>
                <a:rPr lang="en-IN" sz="2000" b="0" kern="1200" dirty="0"/>
                <a:t>TE9/ERP9 to 3.x</a:t>
              </a:r>
            </a:p>
          </p:txBody>
        </p:sp>
      </p:grpSp>
      <p:grpSp>
        <p:nvGrpSpPr>
          <p:cNvPr id="15" name="Group 14">
            <a:extLst>
              <a:ext uri="{FF2B5EF4-FFF2-40B4-BE49-F238E27FC236}">
                <a16:creationId xmlns:a16="http://schemas.microsoft.com/office/drawing/2014/main" id="{E48045E4-1F91-D549-8983-49A63932A9DC}"/>
              </a:ext>
            </a:extLst>
          </p:cNvPr>
          <p:cNvGrpSpPr/>
          <p:nvPr/>
        </p:nvGrpSpPr>
        <p:grpSpPr>
          <a:xfrm>
            <a:off x="452070" y="3088056"/>
            <a:ext cx="9717166" cy="1560488"/>
            <a:chOff x="319178" y="2979045"/>
            <a:chExt cx="9850058" cy="1669499"/>
          </a:xfrm>
        </p:grpSpPr>
        <p:sp>
          <p:nvSpPr>
            <p:cNvPr id="10" name="Freeform: Shape 9">
              <a:extLst>
                <a:ext uri="{FF2B5EF4-FFF2-40B4-BE49-F238E27FC236}">
                  <a16:creationId xmlns:a16="http://schemas.microsoft.com/office/drawing/2014/main" id="{2F7C06F3-7CB6-CCF9-C426-22B3B14A375D}"/>
                </a:ext>
              </a:extLst>
            </p:cNvPr>
            <p:cNvSpPr/>
            <p:nvPr/>
          </p:nvSpPr>
          <p:spPr>
            <a:xfrm>
              <a:off x="319178" y="2979045"/>
              <a:ext cx="9850058" cy="655200"/>
            </a:xfrm>
            <a:custGeom>
              <a:avLst/>
              <a:gdLst>
                <a:gd name="connsiteX0" fmla="*/ 0 w 9850058"/>
                <a:gd name="connsiteY0" fmla="*/ 109202 h 655200"/>
                <a:gd name="connsiteX1" fmla="*/ 109202 w 9850058"/>
                <a:gd name="connsiteY1" fmla="*/ 0 h 655200"/>
                <a:gd name="connsiteX2" fmla="*/ 9740856 w 9850058"/>
                <a:gd name="connsiteY2" fmla="*/ 0 h 655200"/>
                <a:gd name="connsiteX3" fmla="*/ 9850058 w 9850058"/>
                <a:gd name="connsiteY3" fmla="*/ 109202 h 655200"/>
                <a:gd name="connsiteX4" fmla="*/ 9850058 w 9850058"/>
                <a:gd name="connsiteY4" fmla="*/ 545998 h 655200"/>
                <a:gd name="connsiteX5" fmla="*/ 9740856 w 9850058"/>
                <a:gd name="connsiteY5" fmla="*/ 655200 h 655200"/>
                <a:gd name="connsiteX6" fmla="*/ 109202 w 9850058"/>
                <a:gd name="connsiteY6" fmla="*/ 655200 h 655200"/>
                <a:gd name="connsiteX7" fmla="*/ 0 w 9850058"/>
                <a:gd name="connsiteY7" fmla="*/ 545998 h 655200"/>
                <a:gd name="connsiteX8" fmla="*/ 0 w 9850058"/>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058" h="655200">
                  <a:moveTo>
                    <a:pt x="0" y="109202"/>
                  </a:moveTo>
                  <a:cubicBezTo>
                    <a:pt x="0" y="48891"/>
                    <a:pt x="48891" y="0"/>
                    <a:pt x="109202" y="0"/>
                  </a:cubicBezTo>
                  <a:lnTo>
                    <a:pt x="9740856" y="0"/>
                  </a:lnTo>
                  <a:cubicBezTo>
                    <a:pt x="9801167" y="0"/>
                    <a:pt x="9850058" y="48891"/>
                    <a:pt x="9850058" y="109202"/>
                  </a:cubicBezTo>
                  <a:lnTo>
                    <a:pt x="9850058" y="545998"/>
                  </a:lnTo>
                  <a:cubicBezTo>
                    <a:pt x="9850058" y="606309"/>
                    <a:pt x="9801167" y="655200"/>
                    <a:pt x="9740856" y="655200"/>
                  </a:cubicBezTo>
                  <a:lnTo>
                    <a:pt x="109202" y="655200"/>
                  </a:lnTo>
                  <a:cubicBezTo>
                    <a:pt x="48891" y="655200"/>
                    <a:pt x="0" y="606309"/>
                    <a:pt x="0" y="545998"/>
                  </a:cubicBezTo>
                  <a:lnTo>
                    <a:pt x="0" y="10920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08184" tIns="108184" rIns="108184" bIns="108184" numCol="1" spcCol="1270" anchor="ctr" anchorCtr="0">
              <a:noAutofit/>
            </a:bodyPr>
            <a:lstStyle/>
            <a:p>
              <a:pPr marL="0" lvl="0" indent="0" algn="l" defTabSz="889000">
                <a:lnSpc>
                  <a:spcPct val="90000"/>
                </a:lnSpc>
                <a:spcBef>
                  <a:spcPct val="0"/>
                </a:spcBef>
                <a:spcAft>
                  <a:spcPct val="35000"/>
                </a:spcAft>
                <a:buNone/>
              </a:pPr>
              <a:r>
                <a:rPr lang="en-IN" sz="2000" b="0" kern="1200" dirty="0"/>
                <a:t>Data specific issues</a:t>
              </a:r>
            </a:p>
          </p:txBody>
        </p:sp>
        <p:sp>
          <p:nvSpPr>
            <p:cNvPr id="11" name="Freeform: Shape 10">
              <a:extLst>
                <a:ext uri="{FF2B5EF4-FFF2-40B4-BE49-F238E27FC236}">
                  <a16:creationId xmlns:a16="http://schemas.microsoft.com/office/drawing/2014/main" id="{75C5DFFD-6AE8-DBA5-D20A-6E1A617F5A0B}"/>
                </a:ext>
              </a:extLst>
            </p:cNvPr>
            <p:cNvSpPr/>
            <p:nvPr/>
          </p:nvSpPr>
          <p:spPr>
            <a:xfrm>
              <a:off x="319178" y="3634244"/>
              <a:ext cx="9850058" cy="1014300"/>
            </a:xfrm>
            <a:custGeom>
              <a:avLst/>
              <a:gdLst>
                <a:gd name="connsiteX0" fmla="*/ 0 w 9850058"/>
                <a:gd name="connsiteY0" fmla="*/ 0 h 1014300"/>
                <a:gd name="connsiteX1" fmla="*/ 9850058 w 9850058"/>
                <a:gd name="connsiteY1" fmla="*/ 0 h 1014300"/>
                <a:gd name="connsiteX2" fmla="*/ 9850058 w 9850058"/>
                <a:gd name="connsiteY2" fmla="*/ 1014300 h 1014300"/>
                <a:gd name="connsiteX3" fmla="*/ 0 w 9850058"/>
                <a:gd name="connsiteY3" fmla="*/ 1014300 h 1014300"/>
                <a:gd name="connsiteX4" fmla="*/ 0 w 9850058"/>
                <a:gd name="connsiteY4" fmla="*/ 0 h 10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58" h="1014300">
                  <a:moveTo>
                    <a:pt x="0" y="0"/>
                  </a:moveTo>
                  <a:lnTo>
                    <a:pt x="9850058" y="0"/>
                  </a:lnTo>
                  <a:lnTo>
                    <a:pt x="9850058" y="1014300"/>
                  </a:lnTo>
                  <a:lnTo>
                    <a:pt x="0" y="10143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73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kern="1200" dirty="0"/>
                <a:t>Mismatch in Debit and credit</a:t>
              </a:r>
            </a:p>
            <a:p>
              <a:pPr marL="228600" lvl="1" indent="-228600" algn="l" defTabSz="889000">
                <a:lnSpc>
                  <a:spcPct val="90000"/>
                </a:lnSpc>
                <a:spcBef>
                  <a:spcPct val="0"/>
                </a:spcBef>
                <a:spcAft>
                  <a:spcPct val="20000"/>
                </a:spcAft>
                <a:buChar char="•"/>
              </a:pPr>
              <a:r>
                <a:rPr lang="en-IN" sz="2000" kern="1200" dirty="0"/>
                <a:t>Ledger/Group/Stock Group/Stock Item  etc.. Already exists/does not exist</a:t>
              </a:r>
            </a:p>
            <a:p>
              <a:pPr marL="228600" lvl="1" indent="-228600" algn="l" defTabSz="889000">
                <a:lnSpc>
                  <a:spcPct val="90000"/>
                </a:lnSpc>
                <a:spcBef>
                  <a:spcPct val="0"/>
                </a:spcBef>
                <a:spcAft>
                  <a:spcPct val="20000"/>
                </a:spcAft>
                <a:buChar char="•"/>
              </a:pPr>
              <a:r>
                <a:rPr lang="en-IN" sz="2000" kern="1200" dirty="0"/>
                <a:t> Balance Mismatch related issues post migration</a:t>
              </a:r>
            </a:p>
          </p:txBody>
        </p:sp>
      </p:grpSp>
      <p:grpSp>
        <p:nvGrpSpPr>
          <p:cNvPr id="41" name="Group 40">
            <a:extLst>
              <a:ext uri="{FF2B5EF4-FFF2-40B4-BE49-F238E27FC236}">
                <a16:creationId xmlns:a16="http://schemas.microsoft.com/office/drawing/2014/main" id="{956D139B-5556-5A87-6B36-70C5E2AA012D}"/>
              </a:ext>
            </a:extLst>
          </p:cNvPr>
          <p:cNvGrpSpPr/>
          <p:nvPr/>
        </p:nvGrpSpPr>
        <p:grpSpPr>
          <a:xfrm>
            <a:off x="497516" y="4578838"/>
            <a:ext cx="9717166" cy="1899087"/>
            <a:chOff x="319178" y="4648544"/>
            <a:chExt cx="9850058" cy="2031751"/>
          </a:xfrm>
        </p:grpSpPr>
        <p:sp>
          <p:nvSpPr>
            <p:cNvPr id="12" name="Freeform: Shape 11">
              <a:extLst>
                <a:ext uri="{FF2B5EF4-FFF2-40B4-BE49-F238E27FC236}">
                  <a16:creationId xmlns:a16="http://schemas.microsoft.com/office/drawing/2014/main" id="{967400FE-0D1D-223E-A209-5592D5EC5A9D}"/>
                </a:ext>
              </a:extLst>
            </p:cNvPr>
            <p:cNvSpPr/>
            <p:nvPr/>
          </p:nvSpPr>
          <p:spPr>
            <a:xfrm>
              <a:off x="319178" y="4648544"/>
              <a:ext cx="9850058" cy="655200"/>
            </a:xfrm>
            <a:custGeom>
              <a:avLst/>
              <a:gdLst>
                <a:gd name="connsiteX0" fmla="*/ 0 w 9850058"/>
                <a:gd name="connsiteY0" fmla="*/ 109202 h 655200"/>
                <a:gd name="connsiteX1" fmla="*/ 109202 w 9850058"/>
                <a:gd name="connsiteY1" fmla="*/ 0 h 655200"/>
                <a:gd name="connsiteX2" fmla="*/ 9740856 w 9850058"/>
                <a:gd name="connsiteY2" fmla="*/ 0 h 655200"/>
                <a:gd name="connsiteX3" fmla="*/ 9850058 w 9850058"/>
                <a:gd name="connsiteY3" fmla="*/ 109202 h 655200"/>
                <a:gd name="connsiteX4" fmla="*/ 9850058 w 9850058"/>
                <a:gd name="connsiteY4" fmla="*/ 545998 h 655200"/>
                <a:gd name="connsiteX5" fmla="*/ 9740856 w 9850058"/>
                <a:gd name="connsiteY5" fmla="*/ 655200 h 655200"/>
                <a:gd name="connsiteX6" fmla="*/ 109202 w 9850058"/>
                <a:gd name="connsiteY6" fmla="*/ 655200 h 655200"/>
                <a:gd name="connsiteX7" fmla="*/ 0 w 9850058"/>
                <a:gd name="connsiteY7" fmla="*/ 545998 h 655200"/>
                <a:gd name="connsiteX8" fmla="*/ 0 w 9850058"/>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058" h="655200">
                  <a:moveTo>
                    <a:pt x="0" y="109202"/>
                  </a:moveTo>
                  <a:cubicBezTo>
                    <a:pt x="0" y="48891"/>
                    <a:pt x="48891" y="0"/>
                    <a:pt x="109202" y="0"/>
                  </a:cubicBezTo>
                  <a:lnTo>
                    <a:pt x="9740856" y="0"/>
                  </a:lnTo>
                  <a:cubicBezTo>
                    <a:pt x="9801167" y="0"/>
                    <a:pt x="9850058" y="48891"/>
                    <a:pt x="9850058" y="109202"/>
                  </a:cubicBezTo>
                  <a:lnTo>
                    <a:pt x="9850058" y="545998"/>
                  </a:lnTo>
                  <a:cubicBezTo>
                    <a:pt x="9850058" y="606309"/>
                    <a:pt x="9801167" y="655200"/>
                    <a:pt x="9740856" y="655200"/>
                  </a:cubicBezTo>
                  <a:lnTo>
                    <a:pt x="109202" y="655200"/>
                  </a:lnTo>
                  <a:cubicBezTo>
                    <a:pt x="48891" y="655200"/>
                    <a:pt x="0" y="606309"/>
                    <a:pt x="0" y="545998"/>
                  </a:cubicBezTo>
                  <a:lnTo>
                    <a:pt x="0" y="10920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08184" tIns="108184" rIns="108184" bIns="108184" numCol="1" spcCol="1270" anchor="ctr" anchorCtr="0">
              <a:noAutofit/>
            </a:bodyPr>
            <a:lstStyle/>
            <a:p>
              <a:pPr marL="0" lvl="0" indent="0" algn="l" defTabSz="889000">
                <a:lnSpc>
                  <a:spcPct val="90000"/>
                </a:lnSpc>
                <a:spcBef>
                  <a:spcPct val="0"/>
                </a:spcBef>
                <a:spcAft>
                  <a:spcPct val="35000"/>
                </a:spcAft>
                <a:buNone/>
              </a:pPr>
              <a:r>
                <a:rPr lang="en-IN" sz="2000" b="0" kern="1200" dirty="0"/>
                <a:t>Data specific errors</a:t>
              </a:r>
            </a:p>
          </p:txBody>
        </p:sp>
        <p:sp>
          <p:nvSpPr>
            <p:cNvPr id="13" name="Freeform: Shape 12">
              <a:extLst>
                <a:ext uri="{FF2B5EF4-FFF2-40B4-BE49-F238E27FC236}">
                  <a16:creationId xmlns:a16="http://schemas.microsoft.com/office/drawing/2014/main" id="{ECBB5073-70D8-07A1-AC05-DE41DF620841}"/>
                </a:ext>
              </a:extLst>
            </p:cNvPr>
            <p:cNvSpPr/>
            <p:nvPr/>
          </p:nvSpPr>
          <p:spPr>
            <a:xfrm>
              <a:off x="319178" y="5303745"/>
              <a:ext cx="9850058" cy="1376550"/>
            </a:xfrm>
            <a:custGeom>
              <a:avLst/>
              <a:gdLst>
                <a:gd name="connsiteX0" fmla="*/ 0 w 9850058"/>
                <a:gd name="connsiteY0" fmla="*/ 0 h 1376550"/>
                <a:gd name="connsiteX1" fmla="*/ 9850058 w 9850058"/>
                <a:gd name="connsiteY1" fmla="*/ 0 h 1376550"/>
                <a:gd name="connsiteX2" fmla="*/ 9850058 w 9850058"/>
                <a:gd name="connsiteY2" fmla="*/ 1376550 h 1376550"/>
                <a:gd name="connsiteX3" fmla="*/ 0 w 9850058"/>
                <a:gd name="connsiteY3" fmla="*/ 1376550 h 1376550"/>
                <a:gd name="connsiteX4" fmla="*/ 0 w 9850058"/>
                <a:gd name="connsiteY4" fmla="*/ 0 h 137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0058" h="1376550">
                  <a:moveTo>
                    <a:pt x="0" y="0"/>
                  </a:moveTo>
                  <a:lnTo>
                    <a:pt x="9850058" y="0"/>
                  </a:lnTo>
                  <a:lnTo>
                    <a:pt x="9850058" y="1376550"/>
                  </a:lnTo>
                  <a:lnTo>
                    <a:pt x="0" y="13765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73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IN" sz="2000" kern="1200" dirty="0"/>
                <a:t> Data Migration taking time</a:t>
              </a:r>
            </a:p>
            <a:p>
              <a:pPr marL="457200" lvl="2" indent="-228600" algn="l" defTabSz="889000">
                <a:lnSpc>
                  <a:spcPct val="90000"/>
                </a:lnSpc>
                <a:spcBef>
                  <a:spcPct val="0"/>
                </a:spcBef>
                <a:spcAft>
                  <a:spcPct val="20000"/>
                </a:spcAft>
                <a:buChar char="•"/>
              </a:pPr>
              <a:r>
                <a:rPr lang="en-IN" sz="2000" kern="1200" dirty="0"/>
                <a:t> Transactions/masters</a:t>
              </a:r>
            </a:p>
            <a:p>
              <a:pPr marL="457200" lvl="2" indent="-228600" algn="l" defTabSz="889000">
                <a:lnSpc>
                  <a:spcPct val="90000"/>
                </a:lnSpc>
                <a:spcBef>
                  <a:spcPct val="0"/>
                </a:spcBef>
                <a:spcAft>
                  <a:spcPct val="20000"/>
                </a:spcAft>
                <a:buChar char="•"/>
              </a:pPr>
              <a:r>
                <a:rPr lang="en-IN" sz="2000" kern="1200" dirty="0"/>
                <a:t>  Due to low system configurations</a:t>
              </a:r>
            </a:p>
            <a:p>
              <a:pPr marL="228600" lvl="1" indent="-228600" algn="l" defTabSz="889000">
                <a:lnSpc>
                  <a:spcPct val="90000"/>
                </a:lnSpc>
                <a:spcBef>
                  <a:spcPct val="0"/>
                </a:spcBef>
                <a:spcAft>
                  <a:spcPct val="20000"/>
                </a:spcAft>
                <a:buChar char="•"/>
              </a:pPr>
              <a:r>
                <a:rPr lang="en-IN" sz="2000" kern="1200" dirty="0"/>
                <a:t>Memory Access Violation and other data errors</a:t>
              </a:r>
            </a:p>
          </p:txBody>
        </p:sp>
      </p:grpSp>
      <p:sp>
        <p:nvSpPr>
          <p:cNvPr id="4" name="Title 3">
            <a:extLst>
              <a:ext uri="{FF2B5EF4-FFF2-40B4-BE49-F238E27FC236}">
                <a16:creationId xmlns:a16="http://schemas.microsoft.com/office/drawing/2014/main" id="{F37DE47E-7E25-7FC4-8DE0-F01905687D89}"/>
              </a:ext>
            </a:extLst>
          </p:cNvPr>
          <p:cNvSpPr>
            <a:spLocks noGrp="1"/>
          </p:cNvSpPr>
          <p:nvPr>
            <p:ph type="title"/>
          </p:nvPr>
        </p:nvSpPr>
        <p:spPr>
          <a:xfrm>
            <a:off x="452070" y="1075453"/>
            <a:ext cx="11152980" cy="454884"/>
          </a:xfrm>
        </p:spPr>
        <p:txBody>
          <a:bodyPr/>
          <a:lstStyle/>
          <a:p>
            <a:r>
              <a:rPr lang="en-IN" dirty="0">
                <a:solidFill>
                  <a:schemeClr val="tx1"/>
                </a:solidFill>
                <a:latin typeface="+mn-lt"/>
              </a:rPr>
              <a:t>Top Queries During Data Migration</a:t>
            </a:r>
          </a:p>
        </p:txBody>
      </p:sp>
      <p:grpSp>
        <p:nvGrpSpPr>
          <p:cNvPr id="40" name="Group 39">
            <a:extLst>
              <a:ext uri="{FF2B5EF4-FFF2-40B4-BE49-F238E27FC236}">
                <a16:creationId xmlns:a16="http://schemas.microsoft.com/office/drawing/2014/main" id="{ACB3DC20-4715-B511-AE12-E5CB5DBEAAD4}"/>
              </a:ext>
            </a:extLst>
          </p:cNvPr>
          <p:cNvGrpSpPr/>
          <p:nvPr/>
        </p:nvGrpSpPr>
        <p:grpSpPr>
          <a:xfrm>
            <a:off x="377958" y="1494137"/>
            <a:ext cx="11576824" cy="1558042"/>
            <a:chOff x="228425" y="7550263"/>
            <a:chExt cx="11735149" cy="1666882"/>
          </a:xfrm>
        </p:grpSpPr>
        <p:sp>
          <p:nvSpPr>
            <p:cNvPr id="28" name="Freeform: Shape 27">
              <a:extLst>
                <a:ext uri="{FF2B5EF4-FFF2-40B4-BE49-F238E27FC236}">
                  <a16:creationId xmlns:a16="http://schemas.microsoft.com/office/drawing/2014/main" id="{9A43C20E-9B2B-6DCD-16FF-DFCD21939DE0}"/>
                </a:ext>
              </a:extLst>
            </p:cNvPr>
            <p:cNvSpPr/>
            <p:nvPr/>
          </p:nvSpPr>
          <p:spPr>
            <a:xfrm>
              <a:off x="4453078" y="7716952"/>
              <a:ext cx="7510496" cy="1333507"/>
            </a:xfrm>
            <a:custGeom>
              <a:avLst/>
              <a:gdLst>
                <a:gd name="connsiteX0" fmla="*/ 222255 w 1333506"/>
                <a:gd name="connsiteY0" fmla="*/ 0 h 7510495"/>
                <a:gd name="connsiteX1" fmla="*/ 1111251 w 1333506"/>
                <a:gd name="connsiteY1" fmla="*/ 0 h 7510495"/>
                <a:gd name="connsiteX2" fmla="*/ 1333506 w 1333506"/>
                <a:gd name="connsiteY2" fmla="*/ 222255 h 7510495"/>
                <a:gd name="connsiteX3" fmla="*/ 1333506 w 1333506"/>
                <a:gd name="connsiteY3" fmla="*/ 7510495 h 7510495"/>
                <a:gd name="connsiteX4" fmla="*/ 1333506 w 1333506"/>
                <a:gd name="connsiteY4" fmla="*/ 7510495 h 7510495"/>
                <a:gd name="connsiteX5" fmla="*/ 0 w 1333506"/>
                <a:gd name="connsiteY5" fmla="*/ 7510495 h 7510495"/>
                <a:gd name="connsiteX6" fmla="*/ 0 w 1333506"/>
                <a:gd name="connsiteY6" fmla="*/ 7510495 h 7510495"/>
                <a:gd name="connsiteX7" fmla="*/ 0 w 1333506"/>
                <a:gd name="connsiteY7" fmla="*/ 222255 h 7510495"/>
                <a:gd name="connsiteX8" fmla="*/ 222255 w 1333506"/>
                <a:gd name="connsiteY8" fmla="*/ 0 h 75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6" h="7510495">
                  <a:moveTo>
                    <a:pt x="1333506" y="1251774"/>
                  </a:moveTo>
                  <a:lnTo>
                    <a:pt x="1333506" y="6258721"/>
                  </a:lnTo>
                  <a:cubicBezTo>
                    <a:pt x="1333506" y="6950055"/>
                    <a:pt x="1315838" y="7510492"/>
                    <a:pt x="1294044" y="7510492"/>
                  </a:cubicBezTo>
                  <a:lnTo>
                    <a:pt x="0" y="7510492"/>
                  </a:lnTo>
                  <a:lnTo>
                    <a:pt x="0" y="7510492"/>
                  </a:lnTo>
                  <a:lnTo>
                    <a:pt x="0" y="3"/>
                  </a:lnTo>
                  <a:lnTo>
                    <a:pt x="0" y="3"/>
                  </a:lnTo>
                  <a:lnTo>
                    <a:pt x="1294044" y="3"/>
                  </a:lnTo>
                  <a:cubicBezTo>
                    <a:pt x="1315838" y="3"/>
                    <a:pt x="1333506" y="560440"/>
                    <a:pt x="1333506" y="1251774"/>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8921" rIns="312746" bIns="188922"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https://help.tallysolutions.com/tally-prime/data-management/ </a:t>
              </a:r>
            </a:p>
            <a:p>
              <a:pPr marL="171450" lvl="1" indent="-171450" algn="l" defTabSz="711200">
                <a:lnSpc>
                  <a:spcPct val="90000"/>
                </a:lnSpc>
                <a:spcBef>
                  <a:spcPct val="0"/>
                </a:spcBef>
                <a:spcAft>
                  <a:spcPct val="15000"/>
                </a:spcAft>
                <a:buChar char="•"/>
              </a:pPr>
              <a:r>
                <a:rPr lang="en-IN" sz="1600" kern="1200" dirty="0"/>
                <a:t>https://help.tallysolutions.com/tally-prime/data-management/migrate-company-data-tally/</a:t>
              </a:r>
            </a:p>
          </p:txBody>
        </p:sp>
        <p:sp>
          <p:nvSpPr>
            <p:cNvPr id="29" name="Freeform: Shape 28">
              <a:extLst>
                <a:ext uri="{FF2B5EF4-FFF2-40B4-BE49-F238E27FC236}">
                  <a16:creationId xmlns:a16="http://schemas.microsoft.com/office/drawing/2014/main" id="{7E517595-0002-154B-8E92-4AF2CDEBE15A}"/>
                </a:ext>
              </a:extLst>
            </p:cNvPr>
            <p:cNvSpPr/>
            <p:nvPr/>
          </p:nvSpPr>
          <p:spPr>
            <a:xfrm>
              <a:off x="228425" y="7550263"/>
              <a:ext cx="4224653" cy="1666882"/>
            </a:xfrm>
            <a:custGeom>
              <a:avLst/>
              <a:gdLst>
                <a:gd name="connsiteX0" fmla="*/ 0 w 4224653"/>
                <a:gd name="connsiteY0" fmla="*/ 277819 h 1666882"/>
                <a:gd name="connsiteX1" fmla="*/ 277819 w 4224653"/>
                <a:gd name="connsiteY1" fmla="*/ 0 h 1666882"/>
                <a:gd name="connsiteX2" fmla="*/ 3946834 w 4224653"/>
                <a:gd name="connsiteY2" fmla="*/ 0 h 1666882"/>
                <a:gd name="connsiteX3" fmla="*/ 4224653 w 4224653"/>
                <a:gd name="connsiteY3" fmla="*/ 277819 h 1666882"/>
                <a:gd name="connsiteX4" fmla="*/ 4224653 w 4224653"/>
                <a:gd name="connsiteY4" fmla="*/ 1389063 h 1666882"/>
                <a:gd name="connsiteX5" fmla="*/ 3946834 w 4224653"/>
                <a:gd name="connsiteY5" fmla="*/ 1666882 h 1666882"/>
                <a:gd name="connsiteX6" fmla="*/ 277819 w 4224653"/>
                <a:gd name="connsiteY6" fmla="*/ 1666882 h 1666882"/>
                <a:gd name="connsiteX7" fmla="*/ 0 w 4224653"/>
                <a:gd name="connsiteY7" fmla="*/ 1389063 h 1666882"/>
                <a:gd name="connsiteX8" fmla="*/ 0 w 4224653"/>
                <a:gd name="connsiteY8" fmla="*/ 277819 h 166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653" h="1666882">
                  <a:moveTo>
                    <a:pt x="0" y="277819"/>
                  </a:moveTo>
                  <a:cubicBezTo>
                    <a:pt x="0" y="124384"/>
                    <a:pt x="124384" y="0"/>
                    <a:pt x="277819" y="0"/>
                  </a:cubicBezTo>
                  <a:lnTo>
                    <a:pt x="3946834" y="0"/>
                  </a:lnTo>
                  <a:cubicBezTo>
                    <a:pt x="4100269" y="0"/>
                    <a:pt x="4224653" y="124384"/>
                    <a:pt x="4224653" y="277819"/>
                  </a:cubicBezTo>
                  <a:lnTo>
                    <a:pt x="4224653" y="1389063"/>
                  </a:lnTo>
                  <a:cubicBezTo>
                    <a:pt x="4224653" y="1542498"/>
                    <a:pt x="4100269" y="1666882"/>
                    <a:pt x="3946834" y="1666882"/>
                  </a:cubicBezTo>
                  <a:lnTo>
                    <a:pt x="277819" y="1666882"/>
                  </a:lnTo>
                  <a:cubicBezTo>
                    <a:pt x="124384" y="1666882"/>
                    <a:pt x="0" y="1542498"/>
                    <a:pt x="0" y="1389063"/>
                  </a:cubicBezTo>
                  <a:lnTo>
                    <a:pt x="0" y="277819"/>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330" tIns="111850" rIns="142330" bIns="111850" numCol="1" spcCol="1270" anchor="ctr" anchorCtr="0">
              <a:noAutofit/>
            </a:bodyPr>
            <a:lstStyle/>
            <a:p>
              <a:pPr marL="0" lvl="0" indent="0" algn="ctr" defTabSz="711200">
                <a:lnSpc>
                  <a:spcPct val="90000"/>
                </a:lnSpc>
                <a:spcBef>
                  <a:spcPct val="0"/>
                </a:spcBef>
                <a:spcAft>
                  <a:spcPct val="35000"/>
                </a:spcAft>
                <a:buNone/>
              </a:pPr>
              <a:r>
                <a:rPr lang="en-IN" sz="1600" kern="1200" dirty="0"/>
                <a:t>How to /want to Migrate</a:t>
              </a:r>
            </a:p>
          </p:txBody>
        </p:sp>
      </p:grpSp>
      <p:grpSp>
        <p:nvGrpSpPr>
          <p:cNvPr id="36" name="Group 35">
            <a:extLst>
              <a:ext uri="{FF2B5EF4-FFF2-40B4-BE49-F238E27FC236}">
                <a16:creationId xmlns:a16="http://schemas.microsoft.com/office/drawing/2014/main" id="{76998744-1EC5-8B3B-3252-A0A3266676BB}"/>
              </a:ext>
            </a:extLst>
          </p:cNvPr>
          <p:cNvGrpSpPr/>
          <p:nvPr/>
        </p:nvGrpSpPr>
        <p:grpSpPr>
          <a:xfrm>
            <a:off x="361969" y="3341877"/>
            <a:ext cx="11576824" cy="1558042"/>
            <a:chOff x="212436" y="3283089"/>
            <a:chExt cx="11735149" cy="1666882"/>
          </a:xfrm>
        </p:grpSpPr>
        <p:sp>
          <p:nvSpPr>
            <p:cNvPr id="30" name="Freeform: Shape 29">
              <a:extLst>
                <a:ext uri="{FF2B5EF4-FFF2-40B4-BE49-F238E27FC236}">
                  <a16:creationId xmlns:a16="http://schemas.microsoft.com/office/drawing/2014/main" id="{65C306F7-9F0B-6625-3CA6-D4D77FEB303C}"/>
                </a:ext>
              </a:extLst>
            </p:cNvPr>
            <p:cNvSpPr/>
            <p:nvPr/>
          </p:nvSpPr>
          <p:spPr>
            <a:xfrm>
              <a:off x="4437089" y="3449778"/>
              <a:ext cx="7510496" cy="1333507"/>
            </a:xfrm>
            <a:custGeom>
              <a:avLst/>
              <a:gdLst>
                <a:gd name="connsiteX0" fmla="*/ 222255 w 1333506"/>
                <a:gd name="connsiteY0" fmla="*/ 0 h 7510495"/>
                <a:gd name="connsiteX1" fmla="*/ 1111251 w 1333506"/>
                <a:gd name="connsiteY1" fmla="*/ 0 h 7510495"/>
                <a:gd name="connsiteX2" fmla="*/ 1333506 w 1333506"/>
                <a:gd name="connsiteY2" fmla="*/ 222255 h 7510495"/>
                <a:gd name="connsiteX3" fmla="*/ 1333506 w 1333506"/>
                <a:gd name="connsiteY3" fmla="*/ 7510495 h 7510495"/>
                <a:gd name="connsiteX4" fmla="*/ 1333506 w 1333506"/>
                <a:gd name="connsiteY4" fmla="*/ 7510495 h 7510495"/>
                <a:gd name="connsiteX5" fmla="*/ 0 w 1333506"/>
                <a:gd name="connsiteY5" fmla="*/ 7510495 h 7510495"/>
                <a:gd name="connsiteX6" fmla="*/ 0 w 1333506"/>
                <a:gd name="connsiteY6" fmla="*/ 7510495 h 7510495"/>
                <a:gd name="connsiteX7" fmla="*/ 0 w 1333506"/>
                <a:gd name="connsiteY7" fmla="*/ 222255 h 7510495"/>
                <a:gd name="connsiteX8" fmla="*/ 222255 w 1333506"/>
                <a:gd name="connsiteY8" fmla="*/ 0 h 75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6" h="7510495">
                  <a:moveTo>
                    <a:pt x="1333506" y="1251774"/>
                  </a:moveTo>
                  <a:lnTo>
                    <a:pt x="1333506" y="6258721"/>
                  </a:lnTo>
                  <a:cubicBezTo>
                    <a:pt x="1333506" y="6950055"/>
                    <a:pt x="1315838" y="7510492"/>
                    <a:pt x="1294044" y="7510492"/>
                  </a:cubicBezTo>
                  <a:lnTo>
                    <a:pt x="0" y="7510492"/>
                  </a:lnTo>
                  <a:lnTo>
                    <a:pt x="0" y="7510492"/>
                  </a:lnTo>
                  <a:lnTo>
                    <a:pt x="0" y="3"/>
                  </a:lnTo>
                  <a:lnTo>
                    <a:pt x="0" y="3"/>
                  </a:lnTo>
                  <a:lnTo>
                    <a:pt x="1294044" y="3"/>
                  </a:lnTo>
                  <a:cubicBezTo>
                    <a:pt x="1315838" y="3"/>
                    <a:pt x="1333506" y="560440"/>
                    <a:pt x="1333506" y="1251774"/>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8921" rIns="312746" bIns="188922"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To address the exceptions from Gateway of Tally&gt; ALT+Y&gt; </a:t>
              </a:r>
              <a:r>
                <a:rPr lang="en-US" sz="1600" kern="1200" dirty="0"/>
                <a:t> All Exceptions&gt; Migration</a:t>
              </a:r>
              <a:endParaRPr lang="en-IN" sz="1600" kern="1200" dirty="0"/>
            </a:p>
          </p:txBody>
        </p:sp>
        <p:sp>
          <p:nvSpPr>
            <p:cNvPr id="31" name="Freeform: Shape 30">
              <a:extLst>
                <a:ext uri="{FF2B5EF4-FFF2-40B4-BE49-F238E27FC236}">
                  <a16:creationId xmlns:a16="http://schemas.microsoft.com/office/drawing/2014/main" id="{348BADCC-2704-B1F9-1425-4C788FECCCA6}"/>
                </a:ext>
              </a:extLst>
            </p:cNvPr>
            <p:cNvSpPr/>
            <p:nvPr/>
          </p:nvSpPr>
          <p:spPr>
            <a:xfrm>
              <a:off x="212436" y="3283089"/>
              <a:ext cx="4224653" cy="1666882"/>
            </a:xfrm>
            <a:custGeom>
              <a:avLst/>
              <a:gdLst>
                <a:gd name="connsiteX0" fmla="*/ 0 w 4224653"/>
                <a:gd name="connsiteY0" fmla="*/ 277819 h 1666882"/>
                <a:gd name="connsiteX1" fmla="*/ 277819 w 4224653"/>
                <a:gd name="connsiteY1" fmla="*/ 0 h 1666882"/>
                <a:gd name="connsiteX2" fmla="*/ 3946834 w 4224653"/>
                <a:gd name="connsiteY2" fmla="*/ 0 h 1666882"/>
                <a:gd name="connsiteX3" fmla="*/ 4224653 w 4224653"/>
                <a:gd name="connsiteY3" fmla="*/ 277819 h 1666882"/>
                <a:gd name="connsiteX4" fmla="*/ 4224653 w 4224653"/>
                <a:gd name="connsiteY4" fmla="*/ 1389063 h 1666882"/>
                <a:gd name="connsiteX5" fmla="*/ 3946834 w 4224653"/>
                <a:gd name="connsiteY5" fmla="*/ 1666882 h 1666882"/>
                <a:gd name="connsiteX6" fmla="*/ 277819 w 4224653"/>
                <a:gd name="connsiteY6" fmla="*/ 1666882 h 1666882"/>
                <a:gd name="connsiteX7" fmla="*/ 0 w 4224653"/>
                <a:gd name="connsiteY7" fmla="*/ 1389063 h 1666882"/>
                <a:gd name="connsiteX8" fmla="*/ 0 w 4224653"/>
                <a:gd name="connsiteY8" fmla="*/ 277819 h 166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653" h="1666882">
                  <a:moveTo>
                    <a:pt x="0" y="277819"/>
                  </a:moveTo>
                  <a:cubicBezTo>
                    <a:pt x="0" y="124384"/>
                    <a:pt x="124384" y="0"/>
                    <a:pt x="277819" y="0"/>
                  </a:cubicBezTo>
                  <a:lnTo>
                    <a:pt x="3946834" y="0"/>
                  </a:lnTo>
                  <a:cubicBezTo>
                    <a:pt x="4100269" y="0"/>
                    <a:pt x="4224653" y="124384"/>
                    <a:pt x="4224653" y="277819"/>
                  </a:cubicBezTo>
                  <a:lnTo>
                    <a:pt x="4224653" y="1389063"/>
                  </a:lnTo>
                  <a:cubicBezTo>
                    <a:pt x="4224653" y="1542498"/>
                    <a:pt x="4100269" y="1666882"/>
                    <a:pt x="3946834" y="1666882"/>
                  </a:cubicBezTo>
                  <a:lnTo>
                    <a:pt x="277819" y="1666882"/>
                  </a:lnTo>
                  <a:cubicBezTo>
                    <a:pt x="124384" y="1666882"/>
                    <a:pt x="0" y="1542498"/>
                    <a:pt x="0" y="1389063"/>
                  </a:cubicBezTo>
                  <a:lnTo>
                    <a:pt x="0" y="277819"/>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330" tIns="111850" rIns="142330" bIns="111850" numCol="1" spcCol="1270" anchor="ctr" anchorCtr="0">
              <a:noAutofit/>
            </a:bodyPr>
            <a:lstStyle/>
            <a:p>
              <a:pPr marL="0" lvl="0" indent="0" algn="ctr" defTabSz="711200">
                <a:lnSpc>
                  <a:spcPct val="90000"/>
                </a:lnSpc>
                <a:spcBef>
                  <a:spcPct val="0"/>
                </a:spcBef>
                <a:spcAft>
                  <a:spcPct val="35000"/>
                </a:spcAft>
                <a:buNone/>
              </a:pPr>
              <a:r>
                <a:rPr lang="en-IN" sz="1600" kern="1200" dirty="0"/>
                <a:t>Data Specific issues</a:t>
              </a:r>
            </a:p>
          </p:txBody>
        </p:sp>
      </p:grpSp>
      <p:grpSp>
        <p:nvGrpSpPr>
          <p:cNvPr id="37" name="Group 36">
            <a:extLst>
              <a:ext uri="{FF2B5EF4-FFF2-40B4-BE49-F238E27FC236}">
                <a16:creationId xmlns:a16="http://schemas.microsoft.com/office/drawing/2014/main" id="{55D16B1F-164B-9EFB-D6E1-BEA023BCE93F}"/>
              </a:ext>
            </a:extLst>
          </p:cNvPr>
          <p:cNvGrpSpPr/>
          <p:nvPr/>
        </p:nvGrpSpPr>
        <p:grpSpPr>
          <a:xfrm>
            <a:off x="361969" y="5101340"/>
            <a:ext cx="11576824" cy="1558042"/>
            <a:chOff x="212436" y="5033316"/>
            <a:chExt cx="11735149" cy="1666882"/>
          </a:xfrm>
        </p:grpSpPr>
        <p:sp>
          <p:nvSpPr>
            <p:cNvPr id="32" name="Freeform: Shape 31">
              <a:extLst>
                <a:ext uri="{FF2B5EF4-FFF2-40B4-BE49-F238E27FC236}">
                  <a16:creationId xmlns:a16="http://schemas.microsoft.com/office/drawing/2014/main" id="{04ADFAE9-94F4-E63E-8CFB-A8CFA8D9FF50}"/>
                </a:ext>
              </a:extLst>
            </p:cNvPr>
            <p:cNvSpPr/>
            <p:nvPr/>
          </p:nvSpPr>
          <p:spPr>
            <a:xfrm>
              <a:off x="4437089" y="5200004"/>
              <a:ext cx="7510496" cy="1333507"/>
            </a:xfrm>
            <a:custGeom>
              <a:avLst/>
              <a:gdLst>
                <a:gd name="connsiteX0" fmla="*/ 222255 w 1333506"/>
                <a:gd name="connsiteY0" fmla="*/ 0 h 7510495"/>
                <a:gd name="connsiteX1" fmla="*/ 1111251 w 1333506"/>
                <a:gd name="connsiteY1" fmla="*/ 0 h 7510495"/>
                <a:gd name="connsiteX2" fmla="*/ 1333506 w 1333506"/>
                <a:gd name="connsiteY2" fmla="*/ 222255 h 7510495"/>
                <a:gd name="connsiteX3" fmla="*/ 1333506 w 1333506"/>
                <a:gd name="connsiteY3" fmla="*/ 7510495 h 7510495"/>
                <a:gd name="connsiteX4" fmla="*/ 1333506 w 1333506"/>
                <a:gd name="connsiteY4" fmla="*/ 7510495 h 7510495"/>
                <a:gd name="connsiteX5" fmla="*/ 0 w 1333506"/>
                <a:gd name="connsiteY5" fmla="*/ 7510495 h 7510495"/>
                <a:gd name="connsiteX6" fmla="*/ 0 w 1333506"/>
                <a:gd name="connsiteY6" fmla="*/ 7510495 h 7510495"/>
                <a:gd name="connsiteX7" fmla="*/ 0 w 1333506"/>
                <a:gd name="connsiteY7" fmla="*/ 222255 h 7510495"/>
                <a:gd name="connsiteX8" fmla="*/ 222255 w 1333506"/>
                <a:gd name="connsiteY8" fmla="*/ 0 h 75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6" h="7510495">
                  <a:moveTo>
                    <a:pt x="1333506" y="1251774"/>
                  </a:moveTo>
                  <a:lnTo>
                    <a:pt x="1333506" y="6258721"/>
                  </a:lnTo>
                  <a:cubicBezTo>
                    <a:pt x="1333506" y="6950055"/>
                    <a:pt x="1315838" y="7510492"/>
                    <a:pt x="1294044" y="7510492"/>
                  </a:cubicBezTo>
                  <a:lnTo>
                    <a:pt x="0" y="7510492"/>
                  </a:lnTo>
                  <a:lnTo>
                    <a:pt x="0" y="7510492"/>
                  </a:lnTo>
                  <a:lnTo>
                    <a:pt x="0" y="3"/>
                  </a:lnTo>
                  <a:lnTo>
                    <a:pt x="0" y="3"/>
                  </a:lnTo>
                  <a:lnTo>
                    <a:pt x="1294044" y="3"/>
                  </a:lnTo>
                  <a:cubicBezTo>
                    <a:pt x="1315838" y="3"/>
                    <a:pt x="1333506" y="560440"/>
                    <a:pt x="1333506" y="1251774"/>
                  </a:cubicBez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8921" rIns="312746" bIns="188922"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t>Taking time during migration depends on the following scenarios</a:t>
              </a:r>
            </a:p>
            <a:p>
              <a:pPr marL="342900" lvl="2" indent="-171450" algn="l" defTabSz="711200">
                <a:lnSpc>
                  <a:spcPct val="90000"/>
                </a:lnSpc>
                <a:spcBef>
                  <a:spcPct val="0"/>
                </a:spcBef>
                <a:spcAft>
                  <a:spcPct val="15000"/>
                </a:spcAft>
                <a:buChar char="•"/>
              </a:pPr>
              <a:r>
                <a:rPr lang="en-IN" sz="1600" kern="1200" dirty="0"/>
                <a:t>System configuration</a:t>
              </a:r>
            </a:p>
            <a:p>
              <a:pPr marL="342900" lvl="2" indent="-171450" algn="l" defTabSz="711200">
                <a:lnSpc>
                  <a:spcPct val="90000"/>
                </a:lnSpc>
                <a:spcBef>
                  <a:spcPct val="0"/>
                </a:spcBef>
                <a:spcAft>
                  <a:spcPct val="15000"/>
                </a:spcAft>
                <a:buChar char="•"/>
              </a:pPr>
              <a:r>
                <a:rPr lang="en-IN" sz="1600" kern="1200" dirty="0"/>
                <a:t>Data Size</a:t>
              </a:r>
            </a:p>
            <a:p>
              <a:pPr marL="171450" lvl="1" indent="-171450" algn="l" defTabSz="711200">
                <a:lnSpc>
                  <a:spcPct val="90000"/>
                </a:lnSpc>
                <a:spcBef>
                  <a:spcPct val="0"/>
                </a:spcBef>
                <a:spcAft>
                  <a:spcPct val="15000"/>
                </a:spcAft>
                <a:buChar char="•"/>
              </a:pPr>
              <a:r>
                <a:rPr lang="en-IN" sz="1600" kern="1200" dirty="0"/>
                <a:t>For MAV and other Data errors https://help.tallysolutions.com/tally-prime/tally-company/memory-access-violation-faq/#1715943456695-7b977f52-e280</a:t>
              </a:r>
            </a:p>
          </p:txBody>
        </p:sp>
        <p:sp>
          <p:nvSpPr>
            <p:cNvPr id="33" name="Freeform: Shape 32">
              <a:extLst>
                <a:ext uri="{FF2B5EF4-FFF2-40B4-BE49-F238E27FC236}">
                  <a16:creationId xmlns:a16="http://schemas.microsoft.com/office/drawing/2014/main" id="{1A028367-4166-6D78-4A64-4EC38D171616}"/>
                </a:ext>
              </a:extLst>
            </p:cNvPr>
            <p:cNvSpPr/>
            <p:nvPr/>
          </p:nvSpPr>
          <p:spPr>
            <a:xfrm>
              <a:off x="212436" y="5033316"/>
              <a:ext cx="4224653" cy="1666882"/>
            </a:xfrm>
            <a:custGeom>
              <a:avLst/>
              <a:gdLst>
                <a:gd name="connsiteX0" fmla="*/ 0 w 4224653"/>
                <a:gd name="connsiteY0" fmla="*/ 277819 h 1666882"/>
                <a:gd name="connsiteX1" fmla="*/ 277819 w 4224653"/>
                <a:gd name="connsiteY1" fmla="*/ 0 h 1666882"/>
                <a:gd name="connsiteX2" fmla="*/ 3946834 w 4224653"/>
                <a:gd name="connsiteY2" fmla="*/ 0 h 1666882"/>
                <a:gd name="connsiteX3" fmla="*/ 4224653 w 4224653"/>
                <a:gd name="connsiteY3" fmla="*/ 277819 h 1666882"/>
                <a:gd name="connsiteX4" fmla="*/ 4224653 w 4224653"/>
                <a:gd name="connsiteY4" fmla="*/ 1389063 h 1666882"/>
                <a:gd name="connsiteX5" fmla="*/ 3946834 w 4224653"/>
                <a:gd name="connsiteY5" fmla="*/ 1666882 h 1666882"/>
                <a:gd name="connsiteX6" fmla="*/ 277819 w 4224653"/>
                <a:gd name="connsiteY6" fmla="*/ 1666882 h 1666882"/>
                <a:gd name="connsiteX7" fmla="*/ 0 w 4224653"/>
                <a:gd name="connsiteY7" fmla="*/ 1389063 h 1666882"/>
                <a:gd name="connsiteX8" fmla="*/ 0 w 4224653"/>
                <a:gd name="connsiteY8" fmla="*/ 277819 h 166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4653" h="1666882">
                  <a:moveTo>
                    <a:pt x="0" y="277819"/>
                  </a:moveTo>
                  <a:cubicBezTo>
                    <a:pt x="0" y="124384"/>
                    <a:pt x="124384" y="0"/>
                    <a:pt x="277819" y="0"/>
                  </a:cubicBezTo>
                  <a:lnTo>
                    <a:pt x="3946834" y="0"/>
                  </a:lnTo>
                  <a:cubicBezTo>
                    <a:pt x="4100269" y="0"/>
                    <a:pt x="4224653" y="124384"/>
                    <a:pt x="4224653" y="277819"/>
                  </a:cubicBezTo>
                  <a:lnTo>
                    <a:pt x="4224653" y="1389063"/>
                  </a:lnTo>
                  <a:cubicBezTo>
                    <a:pt x="4224653" y="1542498"/>
                    <a:pt x="4100269" y="1666882"/>
                    <a:pt x="3946834" y="1666882"/>
                  </a:cubicBezTo>
                  <a:lnTo>
                    <a:pt x="277819" y="1666882"/>
                  </a:lnTo>
                  <a:cubicBezTo>
                    <a:pt x="124384" y="1666882"/>
                    <a:pt x="0" y="1542498"/>
                    <a:pt x="0" y="1389063"/>
                  </a:cubicBezTo>
                  <a:lnTo>
                    <a:pt x="0" y="277819"/>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42330" tIns="111850" rIns="142330" bIns="111850" numCol="1" spcCol="1270" anchor="ctr" anchorCtr="0">
              <a:noAutofit/>
            </a:bodyPr>
            <a:lstStyle/>
            <a:p>
              <a:pPr marL="0" lvl="0" indent="0" algn="ctr" defTabSz="711200">
                <a:lnSpc>
                  <a:spcPct val="90000"/>
                </a:lnSpc>
                <a:spcBef>
                  <a:spcPct val="0"/>
                </a:spcBef>
                <a:spcAft>
                  <a:spcPct val="35000"/>
                </a:spcAft>
                <a:buNone/>
              </a:pPr>
              <a:r>
                <a:rPr lang="en-IN" sz="1600" kern="1200" dirty="0"/>
                <a:t>Data specific errors</a:t>
              </a:r>
            </a:p>
          </p:txBody>
        </p:sp>
      </p:grpSp>
    </p:spTree>
    <p:extLst>
      <p:ext uri="{BB962C8B-B14F-4D97-AF65-F5344CB8AC3E}">
        <p14:creationId xmlns:p14="http://schemas.microsoft.com/office/powerpoint/2010/main" val="307541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D64B09-956E-F566-A51A-EDC609560C91}"/>
              </a:ext>
            </a:extLst>
          </p:cNvPr>
          <p:cNvSpPr>
            <a:spLocks noGrp="1"/>
          </p:cNvSpPr>
          <p:nvPr>
            <p:ph type="title"/>
          </p:nvPr>
        </p:nvSpPr>
        <p:spPr/>
        <p:txBody>
          <a:bodyPr/>
          <a:lstStyle/>
          <a:p>
            <a:r>
              <a:rPr lang="en-US" dirty="0">
                <a:solidFill>
                  <a:schemeClr val="tx1"/>
                </a:solidFill>
                <a:latin typeface="+mn-lt"/>
              </a:rPr>
              <a:t>Data Split in TallyPrime</a:t>
            </a:r>
            <a:endParaRPr lang="en-IN" dirty="0">
              <a:solidFill>
                <a:schemeClr val="tx1"/>
              </a:solidFill>
              <a:latin typeface="+mn-lt"/>
            </a:endParaRPr>
          </a:p>
        </p:txBody>
      </p:sp>
      <p:grpSp>
        <p:nvGrpSpPr>
          <p:cNvPr id="18" name="Group 17">
            <a:extLst>
              <a:ext uri="{FF2B5EF4-FFF2-40B4-BE49-F238E27FC236}">
                <a16:creationId xmlns:a16="http://schemas.microsoft.com/office/drawing/2014/main" id="{A591CBD9-E5AB-0E7D-54A5-96B164C93D66}"/>
              </a:ext>
            </a:extLst>
          </p:cNvPr>
          <p:cNvGrpSpPr/>
          <p:nvPr/>
        </p:nvGrpSpPr>
        <p:grpSpPr>
          <a:xfrm>
            <a:off x="307731" y="1928308"/>
            <a:ext cx="11152980" cy="1031130"/>
            <a:chOff x="307731" y="1928308"/>
            <a:chExt cx="11152980" cy="1031130"/>
          </a:xfrm>
        </p:grpSpPr>
        <p:sp>
          <p:nvSpPr>
            <p:cNvPr id="12" name="Freeform: Shape 11">
              <a:extLst>
                <a:ext uri="{FF2B5EF4-FFF2-40B4-BE49-F238E27FC236}">
                  <a16:creationId xmlns:a16="http://schemas.microsoft.com/office/drawing/2014/main" id="{5251463A-7F80-601D-4B26-0D23EA8CADB6}"/>
                </a:ext>
              </a:extLst>
            </p:cNvPr>
            <p:cNvSpPr/>
            <p:nvPr/>
          </p:nvSpPr>
          <p:spPr>
            <a:xfrm>
              <a:off x="307731" y="2193988"/>
              <a:ext cx="11152980" cy="765450"/>
            </a:xfrm>
            <a:custGeom>
              <a:avLst/>
              <a:gdLst>
                <a:gd name="connsiteX0" fmla="*/ 0 w 11152980"/>
                <a:gd name="connsiteY0" fmla="*/ 0 h 765450"/>
                <a:gd name="connsiteX1" fmla="*/ 11152980 w 11152980"/>
                <a:gd name="connsiteY1" fmla="*/ 0 h 765450"/>
                <a:gd name="connsiteX2" fmla="*/ 11152980 w 11152980"/>
                <a:gd name="connsiteY2" fmla="*/ 765450 h 765450"/>
                <a:gd name="connsiteX3" fmla="*/ 0 w 11152980"/>
                <a:gd name="connsiteY3" fmla="*/ 765450 h 765450"/>
                <a:gd name="connsiteX4" fmla="*/ 0 w 11152980"/>
                <a:gd name="connsiteY4" fmla="*/ 0 h 76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2980" h="765450">
                  <a:moveTo>
                    <a:pt x="0" y="0"/>
                  </a:moveTo>
                  <a:lnTo>
                    <a:pt x="11152980" y="0"/>
                  </a:lnTo>
                  <a:lnTo>
                    <a:pt x="11152980" y="765450"/>
                  </a:lnTo>
                  <a:lnTo>
                    <a:pt x="0" y="765450"/>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5595" tIns="374904" rIns="86559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Data Split in TallyPrime refers is a process of separating the data which will reduce the data size</a:t>
              </a:r>
              <a:endParaRPr lang="en-IN" sz="1800" kern="1200"/>
            </a:p>
          </p:txBody>
        </p:sp>
        <p:sp>
          <p:nvSpPr>
            <p:cNvPr id="13" name="Freeform: Shape 12">
              <a:extLst>
                <a:ext uri="{FF2B5EF4-FFF2-40B4-BE49-F238E27FC236}">
                  <a16:creationId xmlns:a16="http://schemas.microsoft.com/office/drawing/2014/main" id="{E805CA59-016A-8CCC-298E-14E8A0A2CBCC}"/>
                </a:ext>
              </a:extLst>
            </p:cNvPr>
            <p:cNvSpPr/>
            <p:nvPr/>
          </p:nvSpPr>
          <p:spPr>
            <a:xfrm>
              <a:off x="865380" y="1928308"/>
              <a:ext cx="7807086" cy="531360"/>
            </a:xfrm>
            <a:custGeom>
              <a:avLst/>
              <a:gdLst>
                <a:gd name="connsiteX0" fmla="*/ 0 w 7807086"/>
                <a:gd name="connsiteY0" fmla="*/ 88562 h 531360"/>
                <a:gd name="connsiteX1" fmla="*/ 88562 w 7807086"/>
                <a:gd name="connsiteY1" fmla="*/ 0 h 531360"/>
                <a:gd name="connsiteX2" fmla="*/ 7718524 w 7807086"/>
                <a:gd name="connsiteY2" fmla="*/ 0 h 531360"/>
                <a:gd name="connsiteX3" fmla="*/ 7807086 w 7807086"/>
                <a:gd name="connsiteY3" fmla="*/ 88562 h 531360"/>
                <a:gd name="connsiteX4" fmla="*/ 7807086 w 7807086"/>
                <a:gd name="connsiteY4" fmla="*/ 442798 h 531360"/>
                <a:gd name="connsiteX5" fmla="*/ 7718524 w 7807086"/>
                <a:gd name="connsiteY5" fmla="*/ 531360 h 531360"/>
                <a:gd name="connsiteX6" fmla="*/ 88562 w 7807086"/>
                <a:gd name="connsiteY6" fmla="*/ 531360 h 531360"/>
                <a:gd name="connsiteX7" fmla="*/ 0 w 7807086"/>
                <a:gd name="connsiteY7" fmla="*/ 442798 h 531360"/>
                <a:gd name="connsiteX8" fmla="*/ 0 w 7807086"/>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7086" h="531360">
                  <a:moveTo>
                    <a:pt x="0" y="88562"/>
                  </a:moveTo>
                  <a:cubicBezTo>
                    <a:pt x="0" y="39651"/>
                    <a:pt x="39651" y="0"/>
                    <a:pt x="88562" y="0"/>
                  </a:cubicBezTo>
                  <a:lnTo>
                    <a:pt x="7718524" y="0"/>
                  </a:lnTo>
                  <a:cubicBezTo>
                    <a:pt x="7767435" y="0"/>
                    <a:pt x="7807086" y="39651"/>
                    <a:pt x="7807086" y="88562"/>
                  </a:cubicBezTo>
                  <a:lnTo>
                    <a:pt x="7807086" y="442798"/>
                  </a:lnTo>
                  <a:cubicBezTo>
                    <a:pt x="7807086" y="491709"/>
                    <a:pt x="7767435" y="531360"/>
                    <a:pt x="7718524" y="531360"/>
                  </a:cubicBezTo>
                  <a:lnTo>
                    <a:pt x="88562" y="531360"/>
                  </a:lnTo>
                  <a:cubicBezTo>
                    <a:pt x="39651" y="531360"/>
                    <a:pt x="0" y="491709"/>
                    <a:pt x="0" y="442798"/>
                  </a:cubicBezTo>
                  <a:lnTo>
                    <a:pt x="0" y="8856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321028" tIns="25939" rIns="321028" bIns="25939" numCol="1" spcCol="1270" anchor="ctr" anchorCtr="0">
              <a:noAutofit/>
            </a:bodyPr>
            <a:lstStyle/>
            <a:p>
              <a:pPr marL="0" lvl="0" indent="0" algn="l" defTabSz="800100">
                <a:lnSpc>
                  <a:spcPct val="90000"/>
                </a:lnSpc>
                <a:spcBef>
                  <a:spcPct val="0"/>
                </a:spcBef>
                <a:spcAft>
                  <a:spcPct val="35000"/>
                </a:spcAft>
                <a:buNone/>
              </a:pPr>
              <a:r>
                <a:rPr lang="en-US" sz="1800" kern="1200" dirty="0"/>
                <a:t>What is Data Split in TallyPrime?</a:t>
              </a:r>
              <a:endParaRPr lang="en-IN" sz="1800" kern="1200" dirty="0"/>
            </a:p>
          </p:txBody>
        </p:sp>
      </p:grpSp>
      <p:grpSp>
        <p:nvGrpSpPr>
          <p:cNvPr id="19" name="Group 18">
            <a:extLst>
              <a:ext uri="{FF2B5EF4-FFF2-40B4-BE49-F238E27FC236}">
                <a16:creationId xmlns:a16="http://schemas.microsoft.com/office/drawing/2014/main" id="{659EF3EC-E1EF-0C3B-6DC2-B2C888A91F8F}"/>
              </a:ext>
            </a:extLst>
          </p:cNvPr>
          <p:cNvGrpSpPr/>
          <p:nvPr/>
        </p:nvGrpSpPr>
        <p:grpSpPr>
          <a:xfrm>
            <a:off x="307731" y="3056638"/>
            <a:ext cx="11152980" cy="1626480"/>
            <a:chOff x="307731" y="3056638"/>
            <a:chExt cx="11152980" cy="1626480"/>
          </a:xfrm>
        </p:grpSpPr>
        <p:sp>
          <p:nvSpPr>
            <p:cNvPr id="14" name="Freeform: Shape 13">
              <a:extLst>
                <a:ext uri="{FF2B5EF4-FFF2-40B4-BE49-F238E27FC236}">
                  <a16:creationId xmlns:a16="http://schemas.microsoft.com/office/drawing/2014/main" id="{72E55FC3-61F0-021C-25B0-5D04DF7B9D01}"/>
                </a:ext>
              </a:extLst>
            </p:cNvPr>
            <p:cNvSpPr/>
            <p:nvPr/>
          </p:nvSpPr>
          <p:spPr>
            <a:xfrm>
              <a:off x="307731" y="3322318"/>
              <a:ext cx="11152980" cy="1360800"/>
            </a:xfrm>
            <a:custGeom>
              <a:avLst/>
              <a:gdLst>
                <a:gd name="connsiteX0" fmla="*/ 0 w 11152980"/>
                <a:gd name="connsiteY0" fmla="*/ 0 h 1360800"/>
                <a:gd name="connsiteX1" fmla="*/ 11152980 w 11152980"/>
                <a:gd name="connsiteY1" fmla="*/ 0 h 1360800"/>
                <a:gd name="connsiteX2" fmla="*/ 11152980 w 11152980"/>
                <a:gd name="connsiteY2" fmla="*/ 1360800 h 1360800"/>
                <a:gd name="connsiteX3" fmla="*/ 0 w 11152980"/>
                <a:gd name="connsiteY3" fmla="*/ 1360800 h 1360800"/>
                <a:gd name="connsiteX4" fmla="*/ 0 w 11152980"/>
                <a:gd name="connsiteY4" fmla="*/ 0 h 13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2980" h="1360800">
                  <a:moveTo>
                    <a:pt x="0" y="0"/>
                  </a:moveTo>
                  <a:lnTo>
                    <a:pt x="11152980" y="0"/>
                  </a:lnTo>
                  <a:lnTo>
                    <a:pt x="11152980" y="1360800"/>
                  </a:lnTo>
                  <a:lnTo>
                    <a:pt x="0" y="1360800"/>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3379271"/>
                <a:satOff val="-8710"/>
                <a:lumOff val="-5883"/>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5595" tIns="374904" rIns="865595" bIns="128016"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US" sz="1800" kern="1200"/>
                <a:t>Secure old data and start working in new data.</a:t>
              </a:r>
              <a:endParaRPr lang="en-IN" sz="1800" kern="1200" dirty="0"/>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a:t>Reduction in Data size which will help in improved data access performance.</a:t>
              </a:r>
              <a:endParaRPr lang="en-IN" sz="1800" kern="1200"/>
            </a:p>
            <a:p>
              <a:pPr marL="171450" lvl="1" indent="-171450" algn="l" defTabSz="800100">
                <a:lnSpc>
                  <a:spcPct val="90000"/>
                </a:lnSpc>
                <a:spcBef>
                  <a:spcPct val="0"/>
                </a:spcBef>
                <a:spcAft>
                  <a:spcPct val="15000"/>
                </a:spcAft>
                <a:buFont typeface="Wingdings" panose="05000000000000000000" pitchFamily="2" charset="2"/>
                <a:buChar char=""/>
              </a:pPr>
              <a:r>
                <a:rPr lang="en-US" sz="1800" kern="1200"/>
                <a:t>Choice to use new financial year data with new data folder.</a:t>
              </a:r>
              <a:endParaRPr lang="en-IN" sz="1800" kern="1200"/>
            </a:p>
          </p:txBody>
        </p:sp>
        <p:sp>
          <p:nvSpPr>
            <p:cNvPr id="15" name="Freeform: Shape 14">
              <a:extLst>
                <a:ext uri="{FF2B5EF4-FFF2-40B4-BE49-F238E27FC236}">
                  <a16:creationId xmlns:a16="http://schemas.microsoft.com/office/drawing/2014/main" id="{C46E6646-2EB6-754A-FFD9-21D11459F7D5}"/>
                </a:ext>
              </a:extLst>
            </p:cNvPr>
            <p:cNvSpPr/>
            <p:nvPr/>
          </p:nvSpPr>
          <p:spPr>
            <a:xfrm>
              <a:off x="865380" y="3056638"/>
              <a:ext cx="7807086" cy="531360"/>
            </a:xfrm>
            <a:custGeom>
              <a:avLst/>
              <a:gdLst>
                <a:gd name="connsiteX0" fmla="*/ 0 w 7807086"/>
                <a:gd name="connsiteY0" fmla="*/ 88562 h 531360"/>
                <a:gd name="connsiteX1" fmla="*/ 88562 w 7807086"/>
                <a:gd name="connsiteY1" fmla="*/ 0 h 531360"/>
                <a:gd name="connsiteX2" fmla="*/ 7718524 w 7807086"/>
                <a:gd name="connsiteY2" fmla="*/ 0 h 531360"/>
                <a:gd name="connsiteX3" fmla="*/ 7807086 w 7807086"/>
                <a:gd name="connsiteY3" fmla="*/ 88562 h 531360"/>
                <a:gd name="connsiteX4" fmla="*/ 7807086 w 7807086"/>
                <a:gd name="connsiteY4" fmla="*/ 442798 h 531360"/>
                <a:gd name="connsiteX5" fmla="*/ 7718524 w 7807086"/>
                <a:gd name="connsiteY5" fmla="*/ 531360 h 531360"/>
                <a:gd name="connsiteX6" fmla="*/ 88562 w 7807086"/>
                <a:gd name="connsiteY6" fmla="*/ 531360 h 531360"/>
                <a:gd name="connsiteX7" fmla="*/ 0 w 7807086"/>
                <a:gd name="connsiteY7" fmla="*/ 442798 h 531360"/>
                <a:gd name="connsiteX8" fmla="*/ 0 w 7807086"/>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7086" h="531360">
                  <a:moveTo>
                    <a:pt x="0" y="88562"/>
                  </a:moveTo>
                  <a:cubicBezTo>
                    <a:pt x="0" y="39651"/>
                    <a:pt x="39651" y="0"/>
                    <a:pt x="88562" y="0"/>
                  </a:cubicBezTo>
                  <a:lnTo>
                    <a:pt x="7718524" y="0"/>
                  </a:lnTo>
                  <a:cubicBezTo>
                    <a:pt x="7767435" y="0"/>
                    <a:pt x="7807086" y="39651"/>
                    <a:pt x="7807086" y="88562"/>
                  </a:cubicBezTo>
                  <a:lnTo>
                    <a:pt x="7807086" y="442798"/>
                  </a:lnTo>
                  <a:cubicBezTo>
                    <a:pt x="7807086" y="491709"/>
                    <a:pt x="7767435" y="531360"/>
                    <a:pt x="7718524" y="531360"/>
                  </a:cubicBezTo>
                  <a:lnTo>
                    <a:pt x="88562" y="531360"/>
                  </a:lnTo>
                  <a:cubicBezTo>
                    <a:pt x="39651" y="531360"/>
                    <a:pt x="0" y="491709"/>
                    <a:pt x="0" y="442798"/>
                  </a:cubicBezTo>
                  <a:lnTo>
                    <a:pt x="0" y="8856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321028" tIns="25939" rIns="321028" bIns="25939" numCol="1" spcCol="1270" anchor="ctr" anchorCtr="0">
              <a:noAutofit/>
            </a:bodyPr>
            <a:lstStyle/>
            <a:p>
              <a:pPr marL="0" lvl="0" indent="0" algn="l" defTabSz="800100">
                <a:lnSpc>
                  <a:spcPct val="90000"/>
                </a:lnSpc>
                <a:spcBef>
                  <a:spcPct val="0"/>
                </a:spcBef>
                <a:spcAft>
                  <a:spcPct val="35000"/>
                </a:spcAft>
                <a:buNone/>
              </a:pPr>
              <a:r>
                <a:rPr lang="en-US" sz="1800" kern="1200" dirty="0"/>
                <a:t>Why is Data Split performed?</a:t>
              </a:r>
              <a:endParaRPr lang="en-IN" sz="1800" kern="1200" dirty="0"/>
            </a:p>
          </p:txBody>
        </p:sp>
      </p:grpSp>
      <p:grpSp>
        <p:nvGrpSpPr>
          <p:cNvPr id="20" name="Group 19">
            <a:extLst>
              <a:ext uri="{FF2B5EF4-FFF2-40B4-BE49-F238E27FC236}">
                <a16:creationId xmlns:a16="http://schemas.microsoft.com/office/drawing/2014/main" id="{2FF6E3A7-519A-9D40-3411-24A1015830D0}"/>
              </a:ext>
            </a:extLst>
          </p:cNvPr>
          <p:cNvGrpSpPr/>
          <p:nvPr/>
        </p:nvGrpSpPr>
        <p:grpSpPr>
          <a:xfrm>
            <a:off x="307731" y="4780319"/>
            <a:ext cx="11152980" cy="1626480"/>
            <a:chOff x="307731" y="4780319"/>
            <a:chExt cx="11152980" cy="1626480"/>
          </a:xfrm>
        </p:grpSpPr>
        <p:sp>
          <p:nvSpPr>
            <p:cNvPr id="16" name="Freeform: Shape 15">
              <a:extLst>
                <a:ext uri="{FF2B5EF4-FFF2-40B4-BE49-F238E27FC236}">
                  <a16:creationId xmlns:a16="http://schemas.microsoft.com/office/drawing/2014/main" id="{97C061F0-4C64-E18A-C60B-627DA0C83AE0}"/>
                </a:ext>
              </a:extLst>
            </p:cNvPr>
            <p:cNvSpPr/>
            <p:nvPr/>
          </p:nvSpPr>
          <p:spPr>
            <a:xfrm>
              <a:off x="307731" y="5045999"/>
              <a:ext cx="11152980" cy="1360800"/>
            </a:xfrm>
            <a:custGeom>
              <a:avLst/>
              <a:gdLst>
                <a:gd name="connsiteX0" fmla="*/ 0 w 11152980"/>
                <a:gd name="connsiteY0" fmla="*/ 0 h 1360800"/>
                <a:gd name="connsiteX1" fmla="*/ 11152980 w 11152980"/>
                <a:gd name="connsiteY1" fmla="*/ 0 h 1360800"/>
                <a:gd name="connsiteX2" fmla="*/ 11152980 w 11152980"/>
                <a:gd name="connsiteY2" fmla="*/ 1360800 h 1360800"/>
                <a:gd name="connsiteX3" fmla="*/ 0 w 11152980"/>
                <a:gd name="connsiteY3" fmla="*/ 1360800 h 1360800"/>
                <a:gd name="connsiteX4" fmla="*/ 0 w 11152980"/>
                <a:gd name="connsiteY4" fmla="*/ 0 h 136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2980" h="1360800">
                  <a:moveTo>
                    <a:pt x="0" y="0"/>
                  </a:moveTo>
                  <a:lnTo>
                    <a:pt x="11152980" y="0"/>
                  </a:lnTo>
                  <a:lnTo>
                    <a:pt x="11152980" y="1360800"/>
                  </a:lnTo>
                  <a:lnTo>
                    <a:pt x="0" y="1360800"/>
                  </a:lnTo>
                  <a:lnTo>
                    <a:pt x="0" y="0"/>
                  </a:ln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6758543"/>
                <a:satOff val="-17419"/>
                <a:lumOff val="-11765"/>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5595" tIns="374904" rIns="865595"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Once the company account is finalized (usually) this will be  completed  by sept or oct every year</a:t>
              </a:r>
            </a:p>
            <a:p>
              <a:pPr marL="171450" lvl="1" indent="-171450" algn="l" defTabSz="800100">
                <a:lnSpc>
                  <a:spcPct val="90000"/>
                </a:lnSpc>
                <a:spcBef>
                  <a:spcPct val="0"/>
                </a:spcBef>
                <a:spcAft>
                  <a:spcPct val="15000"/>
                </a:spcAft>
                <a:buChar char="•"/>
              </a:pPr>
              <a:endParaRPr lang="en-IN" sz="1800" kern="1200" dirty="0"/>
            </a:p>
            <a:p>
              <a:pPr marL="171450" lvl="1" indent="-171450" algn="l" defTabSz="800100">
                <a:lnSpc>
                  <a:spcPct val="90000"/>
                </a:lnSpc>
                <a:spcBef>
                  <a:spcPct val="0"/>
                </a:spcBef>
                <a:spcAft>
                  <a:spcPct val="15000"/>
                </a:spcAft>
                <a:buChar char="•"/>
              </a:pPr>
              <a:endParaRPr lang="en-IN" sz="1800" kern="1200" dirty="0"/>
            </a:p>
          </p:txBody>
        </p:sp>
        <p:sp>
          <p:nvSpPr>
            <p:cNvPr id="17" name="Freeform: Shape 16">
              <a:extLst>
                <a:ext uri="{FF2B5EF4-FFF2-40B4-BE49-F238E27FC236}">
                  <a16:creationId xmlns:a16="http://schemas.microsoft.com/office/drawing/2014/main" id="{49C4802E-2C0B-B262-974B-62CC4FC14652}"/>
                </a:ext>
              </a:extLst>
            </p:cNvPr>
            <p:cNvSpPr/>
            <p:nvPr/>
          </p:nvSpPr>
          <p:spPr>
            <a:xfrm>
              <a:off x="865380" y="4780319"/>
              <a:ext cx="7807086" cy="531360"/>
            </a:xfrm>
            <a:custGeom>
              <a:avLst/>
              <a:gdLst>
                <a:gd name="connsiteX0" fmla="*/ 0 w 7807086"/>
                <a:gd name="connsiteY0" fmla="*/ 88562 h 531360"/>
                <a:gd name="connsiteX1" fmla="*/ 88562 w 7807086"/>
                <a:gd name="connsiteY1" fmla="*/ 0 h 531360"/>
                <a:gd name="connsiteX2" fmla="*/ 7718524 w 7807086"/>
                <a:gd name="connsiteY2" fmla="*/ 0 h 531360"/>
                <a:gd name="connsiteX3" fmla="*/ 7807086 w 7807086"/>
                <a:gd name="connsiteY3" fmla="*/ 88562 h 531360"/>
                <a:gd name="connsiteX4" fmla="*/ 7807086 w 7807086"/>
                <a:gd name="connsiteY4" fmla="*/ 442798 h 531360"/>
                <a:gd name="connsiteX5" fmla="*/ 7718524 w 7807086"/>
                <a:gd name="connsiteY5" fmla="*/ 531360 h 531360"/>
                <a:gd name="connsiteX6" fmla="*/ 88562 w 7807086"/>
                <a:gd name="connsiteY6" fmla="*/ 531360 h 531360"/>
                <a:gd name="connsiteX7" fmla="*/ 0 w 7807086"/>
                <a:gd name="connsiteY7" fmla="*/ 442798 h 531360"/>
                <a:gd name="connsiteX8" fmla="*/ 0 w 7807086"/>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7086" h="531360">
                  <a:moveTo>
                    <a:pt x="0" y="88562"/>
                  </a:moveTo>
                  <a:cubicBezTo>
                    <a:pt x="0" y="39651"/>
                    <a:pt x="39651" y="0"/>
                    <a:pt x="88562" y="0"/>
                  </a:cubicBezTo>
                  <a:lnTo>
                    <a:pt x="7718524" y="0"/>
                  </a:lnTo>
                  <a:cubicBezTo>
                    <a:pt x="7767435" y="0"/>
                    <a:pt x="7807086" y="39651"/>
                    <a:pt x="7807086" y="88562"/>
                  </a:cubicBezTo>
                  <a:lnTo>
                    <a:pt x="7807086" y="442798"/>
                  </a:lnTo>
                  <a:cubicBezTo>
                    <a:pt x="7807086" y="491709"/>
                    <a:pt x="7767435" y="531360"/>
                    <a:pt x="7718524" y="531360"/>
                  </a:cubicBezTo>
                  <a:lnTo>
                    <a:pt x="88562" y="531360"/>
                  </a:lnTo>
                  <a:cubicBezTo>
                    <a:pt x="39651" y="531360"/>
                    <a:pt x="0" y="491709"/>
                    <a:pt x="0" y="442798"/>
                  </a:cubicBezTo>
                  <a:lnTo>
                    <a:pt x="0" y="88562"/>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321028" tIns="25939" rIns="321028" bIns="25939" numCol="1" spcCol="1270" anchor="ctr" anchorCtr="0">
              <a:noAutofit/>
            </a:bodyPr>
            <a:lstStyle/>
            <a:p>
              <a:pPr marL="0" lvl="0" indent="0" algn="l" defTabSz="800100">
                <a:lnSpc>
                  <a:spcPct val="90000"/>
                </a:lnSpc>
                <a:spcBef>
                  <a:spcPct val="0"/>
                </a:spcBef>
                <a:spcAft>
                  <a:spcPct val="35000"/>
                </a:spcAft>
                <a:buNone/>
              </a:pPr>
              <a:r>
                <a:rPr lang="en-IN" sz="1800" kern="1200" dirty="0"/>
                <a:t>When data split should be performed ?</a:t>
              </a:r>
            </a:p>
          </p:txBody>
        </p:sp>
      </p:grpSp>
    </p:spTree>
    <p:extLst>
      <p:ext uri="{BB962C8B-B14F-4D97-AF65-F5344CB8AC3E}">
        <p14:creationId xmlns:p14="http://schemas.microsoft.com/office/powerpoint/2010/main" val="38213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755F-EFF9-1536-B1E5-EB9D5BAE3F46}"/>
              </a:ext>
            </a:extLst>
          </p:cNvPr>
          <p:cNvSpPr>
            <a:spLocks noGrp="1"/>
          </p:cNvSpPr>
          <p:nvPr>
            <p:ph type="title"/>
          </p:nvPr>
        </p:nvSpPr>
        <p:spPr>
          <a:xfrm>
            <a:off x="452070" y="1075453"/>
            <a:ext cx="11152980" cy="454884"/>
          </a:xfrm>
        </p:spPr>
        <p:txBody>
          <a:bodyPr>
            <a:noAutofit/>
          </a:bodyPr>
          <a:lstStyle/>
          <a:p>
            <a:r>
              <a:rPr lang="en-US" sz="3200" dirty="0">
                <a:solidFill>
                  <a:schemeClr val="tx1"/>
                </a:solidFill>
              </a:rPr>
              <a:t>Session Overview</a:t>
            </a:r>
            <a:endParaRPr lang="en-IN" sz="3200" dirty="0">
              <a:solidFill>
                <a:schemeClr val="tx1"/>
              </a:solidFill>
            </a:endParaRPr>
          </a:p>
        </p:txBody>
      </p:sp>
      <p:grpSp>
        <p:nvGrpSpPr>
          <p:cNvPr id="27" name="Group 26">
            <a:extLst>
              <a:ext uri="{FF2B5EF4-FFF2-40B4-BE49-F238E27FC236}">
                <a16:creationId xmlns:a16="http://schemas.microsoft.com/office/drawing/2014/main" id="{CCA830B7-EF90-CD1D-0606-9EED3DF643D0}"/>
              </a:ext>
            </a:extLst>
          </p:cNvPr>
          <p:cNvGrpSpPr/>
          <p:nvPr/>
        </p:nvGrpSpPr>
        <p:grpSpPr>
          <a:xfrm>
            <a:off x="93751" y="1736896"/>
            <a:ext cx="3618785" cy="4551885"/>
            <a:chOff x="93751" y="1736896"/>
            <a:chExt cx="3618785" cy="4551885"/>
          </a:xfrm>
          <a:effectLst>
            <a:outerShdw blurRad="50800" dist="38100" dir="2700000" algn="tl" rotWithShape="0">
              <a:prstClr val="black">
                <a:alpha val="40000"/>
              </a:prstClr>
            </a:outerShdw>
          </a:effectLst>
          <a:scene3d>
            <a:camera prst="orthographicFront">
              <a:rot lat="0" lon="0" rev="0"/>
            </a:camera>
            <a:lightRig rig="soft" dir="t">
              <a:rot lat="0" lon="0" rev="0"/>
            </a:lightRig>
          </a:scene3d>
        </p:grpSpPr>
        <p:sp>
          <p:nvSpPr>
            <p:cNvPr id="21" name="Freeform: Shape 20">
              <a:extLst>
                <a:ext uri="{FF2B5EF4-FFF2-40B4-BE49-F238E27FC236}">
                  <a16:creationId xmlns:a16="http://schemas.microsoft.com/office/drawing/2014/main" id="{29D8BD2B-B970-A64B-5E43-02C0F027321D}"/>
                </a:ext>
              </a:extLst>
            </p:cNvPr>
            <p:cNvSpPr/>
            <p:nvPr/>
          </p:nvSpPr>
          <p:spPr>
            <a:xfrm>
              <a:off x="93751" y="1736896"/>
              <a:ext cx="3618785" cy="892800"/>
            </a:xfrm>
            <a:custGeom>
              <a:avLst/>
              <a:gdLst>
                <a:gd name="connsiteX0" fmla="*/ 0 w 3618785"/>
                <a:gd name="connsiteY0" fmla="*/ 0 h 892800"/>
                <a:gd name="connsiteX1" fmla="*/ 3618785 w 3618785"/>
                <a:gd name="connsiteY1" fmla="*/ 0 h 892800"/>
                <a:gd name="connsiteX2" fmla="*/ 3618785 w 3618785"/>
                <a:gd name="connsiteY2" fmla="*/ 892800 h 892800"/>
                <a:gd name="connsiteX3" fmla="*/ 0 w 3618785"/>
                <a:gd name="connsiteY3" fmla="*/ 892800 h 892800"/>
                <a:gd name="connsiteX4" fmla="*/ 0 w 361878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892800">
                  <a:moveTo>
                    <a:pt x="0" y="0"/>
                  </a:moveTo>
                  <a:lnTo>
                    <a:pt x="3618785" y="0"/>
                  </a:lnTo>
                  <a:lnTo>
                    <a:pt x="3618785" y="892800"/>
                  </a:lnTo>
                  <a:lnTo>
                    <a:pt x="0" y="892800"/>
                  </a:lnTo>
                  <a:lnTo>
                    <a:pt x="0" y="0"/>
                  </a:lnTo>
                  <a:close/>
                </a:path>
              </a:pathLst>
            </a:cu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Data  Concepts</a:t>
              </a:r>
            </a:p>
          </p:txBody>
        </p:sp>
        <p:sp>
          <p:nvSpPr>
            <p:cNvPr id="22" name="Freeform: Shape 21">
              <a:extLst>
                <a:ext uri="{FF2B5EF4-FFF2-40B4-BE49-F238E27FC236}">
                  <a16:creationId xmlns:a16="http://schemas.microsoft.com/office/drawing/2014/main" id="{D6CF40E1-AA35-7821-47D7-90CF8FDD1EFE}"/>
                </a:ext>
              </a:extLst>
            </p:cNvPr>
            <p:cNvSpPr/>
            <p:nvPr/>
          </p:nvSpPr>
          <p:spPr>
            <a:xfrm>
              <a:off x="93751" y="2629696"/>
              <a:ext cx="3618785" cy="3659085"/>
            </a:xfrm>
            <a:custGeom>
              <a:avLst/>
              <a:gdLst>
                <a:gd name="connsiteX0" fmla="*/ 0 w 3618785"/>
                <a:gd name="connsiteY0" fmla="*/ 0 h 3659085"/>
                <a:gd name="connsiteX1" fmla="*/ 3618785 w 3618785"/>
                <a:gd name="connsiteY1" fmla="*/ 0 h 3659085"/>
                <a:gd name="connsiteX2" fmla="*/ 3618785 w 3618785"/>
                <a:gd name="connsiteY2" fmla="*/ 3659085 h 3659085"/>
                <a:gd name="connsiteX3" fmla="*/ 0 w 3618785"/>
                <a:gd name="connsiteY3" fmla="*/ 3659085 h 3659085"/>
                <a:gd name="connsiteX4" fmla="*/ 0 w 3618785"/>
                <a:gd name="connsiteY4" fmla="*/ 0 h 365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3659085">
                  <a:moveTo>
                    <a:pt x="0" y="0"/>
                  </a:moveTo>
                  <a:lnTo>
                    <a:pt x="3618785" y="0"/>
                  </a:lnTo>
                  <a:lnTo>
                    <a:pt x="3618785" y="3659085"/>
                  </a:lnTo>
                  <a:lnTo>
                    <a:pt x="0" y="3659085"/>
                  </a:lnTo>
                  <a:lnTo>
                    <a:pt x="0" y="0"/>
                  </a:lnTo>
                  <a:close/>
                </a:path>
              </a:pathLst>
            </a:cu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Data Files &amp; It's Usage</a:t>
              </a:r>
              <a:endParaRPr lang="en-IN" sz="2000" kern="1200" dirty="0"/>
            </a:p>
            <a:p>
              <a:pPr marL="228600" lvl="1" indent="-228600" algn="l" defTabSz="889000">
                <a:lnSpc>
                  <a:spcPct val="90000"/>
                </a:lnSpc>
                <a:spcBef>
                  <a:spcPct val="0"/>
                </a:spcBef>
                <a:spcAft>
                  <a:spcPct val="15000"/>
                </a:spcAft>
                <a:buChar char="•"/>
              </a:pPr>
              <a:r>
                <a:rPr lang="en-IN" sz="2000" kern="1200" dirty="0"/>
                <a:t>Data Management </a:t>
              </a:r>
            </a:p>
            <a:p>
              <a:pPr marL="457200" lvl="2" indent="-228600" algn="l" defTabSz="889000">
                <a:lnSpc>
                  <a:spcPct val="90000"/>
                </a:lnSpc>
                <a:spcBef>
                  <a:spcPct val="0"/>
                </a:spcBef>
                <a:spcAft>
                  <a:spcPct val="15000"/>
                </a:spcAft>
                <a:buChar char="•"/>
              </a:pPr>
              <a:r>
                <a:rPr lang="en-IN" sz="2000" kern="1200" dirty="0"/>
                <a:t>Backup Management </a:t>
              </a:r>
            </a:p>
            <a:p>
              <a:pPr marL="457200" lvl="2" indent="-228600" algn="l" defTabSz="889000">
                <a:lnSpc>
                  <a:spcPct val="90000"/>
                </a:lnSpc>
                <a:spcBef>
                  <a:spcPct val="0"/>
                </a:spcBef>
                <a:spcAft>
                  <a:spcPct val="15000"/>
                </a:spcAft>
                <a:buChar char="•"/>
              </a:pPr>
              <a:r>
                <a:rPr lang="en-IN" sz="2000" kern="1200" dirty="0"/>
                <a:t>Security Control Management </a:t>
              </a:r>
            </a:p>
            <a:p>
              <a:pPr marL="457200" lvl="2" indent="-228600" algn="l" defTabSz="889000">
                <a:lnSpc>
                  <a:spcPct val="90000"/>
                </a:lnSpc>
                <a:spcBef>
                  <a:spcPct val="0"/>
                </a:spcBef>
                <a:spcAft>
                  <a:spcPct val="15000"/>
                </a:spcAft>
                <a:buChar char="•"/>
              </a:pPr>
              <a:r>
                <a:rPr lang="en-IN" sz="2000" kern="1200" dirty="0"/>
                <a:t>Data Migration</a:t>
              </a:r>
            </a:p>
            <a:p>
              <a:pPr marL="457200" lvl="2" indent="-228600" algn="l" defTabSz="889000">
                <a:lnSpc>
                  <a:spcPct val="90000"/>
                </a:lnSpc>
                <a:spcBef>
                  <a:spcPct val="0"/>
                </a:spcBef>
                <a:spcAft>
                  <a:spcPct val="15000"/>
                </a:spcAft>
                <a:buChar char="•"/>
              </a:pPr>
              <a:r>
                <a:rPr lang="en-US" sz="2000" kern="1200" dirty="0"/>
                <a:t>Understanding and Troubleshooting Data Specific Migration Exceptions </a:t>
              </a:r>
              <a:endParaRPr lang="en-IN" sz="2000" kern="1200" dirty="0"/>
            </a:p>
            <a:p>
              <a:pPr marL="457200" lvl="2" indent="-228600" algn="l" defTabSz="889000">
                <a:lnSpc>
                  <a:spcPct val="90000"/>
                </a:lnSpc>
                <a:spcBef>
                  <a:spcPct val="0"/>
                </a:spcBef>
                <a:spcAft>
                  <a:spcPct val="15000"/>
                </a:spcAft>
                <a:buChar char="•"/>
              </a:pPr>
              <a:r>
                <a:rPr lang="en-IN" sz="2000" kern="1200" dirty="0"/>
                <a:t>Errors and Troubleshooting</a:t>
              </a:r>
            </a:p>
            <a:p>
              <a:pPr marL="457200" lvl="2" indent="-228600" algn="l" defTabSz="889000">
                <a:lnSpc>
                  <a:spcPct val="90000"/>
                </a:lnSpc>
                <a:spcBef>
                  <a:spcPct val="0"/>
                </a:spcBef>
                <a:spcAft>
                  <a:spcPct val="15000"/>
                </a:spcAft>
                <a:buChar char="•"/>
              </a:pPr>
              <a:r>
                <a:rPr lang="en-IN" sz="2000" dirty="0"/>
                <a:t> Data Split</a:t>
              </a:r>
              <a:endParaRPr lang="en-IN" sz="2000" kern="1200" dirty="0"/>
            </a:p>
          </p:txBody>
        </p:sp>
      </p:grpSp>
      <p:grpSp>
        <p:nvGrpSpPr>
          <p:cNvPr id="28" name="Group 27">
            <a:extLst>
              <a:ext uri="{FF2B5EF4-FFF2-40B4-BE49-F238E27FC236}">
                <a16:creationId xmlns:a16="http://schemas.microsoft.com/office/drawing/2014/main" id="{0DE241F2-0507-59F5-4B81-B161431639D6}"/>
              </a:ext>
            </a:extLst>
          </p:cNvPr>
          <p:cNvGrpSpPr/>
          <p:nvPr/>
        </p:nvGrpSpPr>
        <p:grpSpPr>
          <a:xfrm>
            <a:off x="4219167" y="1736896"/>
            <a:ext cx="3618785" cy="4551885"/>
            <a:chOff x="4219167" y="1736896"/>
            <a:chExt cx="3618785" cy="4551885"/>
          </a:xfrm>
          <a:effectLst>
            <a:outerShdw blurRad="50800" dist="38100" dir="2700000" algn="tl" rotWithShape="0">
              <a:prstClr val="black">
                <a:alpha val="40000"/>
              </a:prstClr>
            </a:outerShdw>
          </a:effectLst>
        </p:grpSpPr>
        <p:sp>
          <p:nvSpPr>
            <p:cNvPr id="23" name="Freeform: Shape 22">
              <a:extLst>
                <a:ext uri="{FF2B5EF4-FFF2-40B4-BE49-F238E27FC236}">
                  <a16:creationId xmlns:a16="http://schemas.microsoft.com/office/drawing/2014/main" id="{4D6CB0DD-7633-4F2A-F4D0-9F9E359BEA5C}"/>
                </a:ext>
              </a:extLst>
            </p:cNvPr>
            <p:cNvSpPr/>
            <p:nvPr/>
          </p:nvSpPr>
          <p:spPr>
            <a:xfrm>
              <a:off x="4219167" y="1736896"/>
              <a:ext cx="3618785" cy="892800"/>
            </a:xfrm>
            <a:custGeom>
              <a:avLst/>
              <a:gdLst>
                <a:gd name="connsiteX0" fmla="*/ 0 w 3618785"/>
                <a:gd name="connsiteY0" fmla="*/ 0 h 892800"/>
                <a:gd name="connsiteX1" fmla="*/ 3618785 w 3618785"/>
                <a:gd name="connsiteY1" fmla="*/ 0 h 892800"/>
                <a:gd name="connsiteX2" fmla="*/ 3618785 w 3618785"/>
                <a:gd name="connsiteY2" fmla="*/ 892800 h 892800"/>
                <a:gd name="connsiteX3" fmla="*/ 0 w 3618785"/>
                <a:gd name="connsiteY3" fmla="*/ 892800 h 892800"/>
                <a:gd name="connsiteX4" fmla="*/ 0 w 361878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892800">
                  <a:moveTo>
                    <a:pt x="0" y="0"/>
                  </a:moveTo>
                  <a:lnTo>
                    <a:pt x="3618785" y="0"/>
                  </a:lnTo>
                  <a:lnTo>
                    <a:pt x="3618785" y="892800"/>
                  </a:lnTo>
                  <a:lnTo>
                    <a:pt x="0" y="8928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Data Configuration Management</a:t>
              </a:r>
            </a:p>
          </p:txBody>
        </p:sp>
        <p:sp>
          <p:nvSpPr>
            <p:cNvPr id="24" name="Freeform: Shape 23">
              <a:extLst>
                <a:ext uri="{FF2B5EF4-FFF2-40B4-BE49-F238E27FC236}">
                  <a16:creationId xmlns:a16="http://schemas.microsoft.com/office/drawing/2014/main" id="{61229227-F57B-0041-503A-DA1A15665743}"/>
                </a:ext>
              </a:extLst>
            </p:cNvPr>
            <p:cNvSpPr/>
            <p:nvPr/>
          </p:nvSpPr>
          <p:spPr>
            <a:xfrm>
              <a:off x="4219167" y="2629696"/>
              <a:ext cx="3618785" cy="3659085"/>
            </a:xfrm>
            <a:custGeom>
              <a:avLst/>
              <a:gdLst>
                <a:gd name="connsiteX0" fmla="*/ 0 w 3618785"/>
                <a:gd name="connsiteY0" fmla="*/ 0 h 3659085"/>
                <a:gd name="connsiteX1" fmla="*/ 3618785 w 3618785"/>
                <a:gd name="connsiteY1" fmla="*/ 0 h 3659085"/>
                <a:gd name="connsiteX2" fmla="*/ 3618785 w 3618785"/>
                <a:gd name="connsiteY2" fmla="*/ 3659085 h 3659085"/>
                <a:gd name="connsiteX3" fmla="*/ 0 w 3618785"/>
                <a:gd name="connsiteY3" fmla="*/ 3659085 h 3659085"/>
                <a:gd name="connsiteX4" fmla="*/ 0 w 3618785"/>
                <a:gd name="connsiteY4" fmla="*/ 0 h 365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3659085">
                  <a:moveTo>
                    <a:pt x="0" y="0"/>
                  </a:moveTo>
                  <a:lnTo>
                    <a:pt x="3618785" y="0"/>
                  </a:lnTo>
                  <a:lnTo>
                    <a:pt x="3618785" y="3659085"/>
                  </a:lnTo>
                  <a:lnTo>
                    <a:pt x="0" y="3659085"/>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In Single User</a:t>
              </a:r>
            </a:p>
            <a:p>
              <a:pPr marL="228600" lvl="1" indent="-228600" algn="l" defTabSz="889000">
                <a:lnSpc>
                  <a:spcPct val="90000"/>
                </a:lnSpc>
                <a:spcBef>
                  <a:spcPct val="0"/>
                </a:spcBef>
                <a:spcAft>
                  <a:spcPct val="15000"/>
                </a:spcAft>
                <a:buChar char="•"/>
              </a:pPr>
              <a:r>
                <a:rPr lang="en-IN" sz="2000" kern="1200" dirty="0"/>
                <a:t> In a Multiuser scenario</a:t>
              </a:r>
            </a:p>
            <a:p>
              <a:pPr marL="228600" lvl="1" indent="-228600" algn="l" defTabSz="889000">
                <a:lnSpc>
                  <a:spcPct val="90000"/>
                </a:lnSpc>
                <a:spcBef>
                  <a:spcPct val="0"/>
                </a:spcBef>
                <a:spcAft>
                  <a:spcPct val="15000"/>
                </a:spcAft>
                <a:buChar char="•"/>
              </a:pPr>
              <a:r>
                <a:rPr lang="en-IN" sz="2000" kern="1200" dirty="0"/>
                <a:t>Top Queries in the Data configuration</a:t>
              </a:r>
            </a:p>
            <a:p>
              <a:pPr marL="457200" lvl="2" indent="-228600" algn="l" defTabSz="889000">
                <a:lnSpc>
                  <a:spcPct val="90000"/>
                </a:lnSpc>
                <a:spcBef>
                  <a:spcPct val="0"/>
                </a:spcBef>
                <a:spcAft>
                  <a:spcPct val="15000"/>
                </a:spcAft>
                <a:buChar char="•"/>
              </a:pPr>
              <a:r>
                <a:rPr lang="en-IN" sz="2000" kern="1200" dirty="0"/>
                <a:t> Company is not listing in Server or client</a:t>
              </a:r>
            </a:p>
            <a:p>
              <a:pPr marL="457200" lvl="2" indent="-228600" algn="l" defTabSz="889000">
                <a:lnSpc>
                  <a:spcPct val="90000"/>
                </a:lnSpc>
                <a:spcBef>
                  <a:spcPct val="0"/>
                </a:spcBef>
                <a:spcAft>
                  <a:spcPct val="15000"/>
                </a:spcAft>
                <a:buChar char="•"/>
              </a:pPr>
              <a:r>
                <a:rPr lang="en-IN" sz="2000" kern="1200" dirty="0"/>
                <a:t> Attempting to open data files</a:t>
              </a:r>
            </a:p>
          </p:txBody>
        </p:sp>
      </p:grpSp>
      <p:grpSp>
        <p:nvGrpSpPr>
          <p:cNvPr id="29" name="Group 28">
            <a:extLst>
              <a:ext uri="{FF2B5EF4-FFF2-40B4-BE49-F238E27FC236}">
                <a16:creationId xmlns:a16="http://schemas.microsoft.com/office/drawing/2014/main" id="{1B773504-EF60-633E-53CA-7C2486A11319}"/>
              </a:ext>
            </a:extLst>
          </p:cNvPr>
          <p:cNvGrpSpPr/>
          <p:nvPr/>
        </p:nvGrpSpPr>
        <p:grpSpPr>
          <a:xfrm>
            <a:off x="8344583" y="1736896"/>
            <a:ext cx="3618785" cy="4551885"/>
            <a:chOff x="8344582" y="1736896"/>
            <a:chExt cx="3618785" cy="4551885"/>
          </a:xfrm>
          <a:effectLst>
            <a:reflection blurRad="6350" stA="50000" endA="300" endPos="55000" dir="5400000" sy="-100000" algn="bl" rotWithShape="0"/>
          </a:effectLst>
          <a:scene3d>
            <a:camera prst="orthographicFront">
              <a:rot lat="0" lon="0" rev="0"/>
            </a:camera>
            <a:lightRig rig="soft" dir="t">
              <a:rot lat="0" lon="0" rev="0"/>
            </a:lightRig>
          </a:scene3d>
        </p:grpSpPr>
        <p:sp>
          <p:nvSpPr>
            <p:cNvPr id="25" name="Freeform: Shape 24">
              <a:extLst>
                <a:ext uri="{FF2B5EF4-FFF2-40B4-BE49-F238E27FC236}">
                  <a16:creationId xmlns:a16="http://schemas.microsoft.com/office/drawing/2014/main" id="{EA013AEC-23EC-A533-BFC5-DEC0881EA8F5}"/>
                </a:ext>
              </a:extLst>
            </p:cNvPr>
            <p:cNvSpPr/>
            <p:nvPr/>
          </p:nvSpPr>
          <p:spPr>
            <a:xfrm>
              <a:off x="8344582" y="1736896"/>
              <a:ext cx="3618785" cy="892800"/>
            </a:xfrm>
            <a:custGeom>
              <a:avLst/>
              <a:gdLst>
                <a:gd name="connsiteX0" fmla="*/ 0 w 3618785"/>
                <a:gd name="connsiteY0" fmla="*/ 0 h 892800"/>
                <a:gd name="connsiteX1" fmla="*/ 3618785 w 3618785"/>
                <a:gd name="connsiteY1" fmla="*/ 0 h 892800"/>
                <a:gd name="connsiteX2" fmla="*/ 3618785 w 3618785"/>
                <a:gd name="connsiteY2" fmla="*/ 892800 h 892800"/>
                <a:gd name="connsiteX3" fmla="*/ 0 w 3618785"/>
                <a:gd name="connsiteY3" fmla="*/ 892800 h 892800"/>
                <a:gd name="connsiteX4" fmla="*/ 0 w 361878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892800">
                  <a:moveTo>
                    <a:pt x="0" y="0"/>
                  </a:moveTo>
                  <a:lnTo>
                    <a:pt x="3618785" y="0"/>
                  </a:lnTo>
                  <a:lnTo>
                    <a:pt x="3618785" y="892800"/>
                  </a:lnTo>
                  <a:lnTo>
                    <a:pt x="0" y="892800"/>
                  </a:lnTo>
                  <a:lnTo>
                    <a:pt x="0" y="0"/>
                  </a:lnTo>
                  <a:close/>
                </a:path>
              </a:pathLst>
            </a:cu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kern="1200" dirty="0"/>
                <a:t>Data Errors &amp; Data Corruption</a:t>
              </a:r>
            </a:p>
          </p:txBody>
        </p:sp>
        <p:sp>
          <p:nvSpPr>
            <p:cNvPr id="26" name="Freeform: Shape 25">
              <a:extLst>
                <a:ext uri="{FF2B5EF4-FFF2-40B4-BE49-F238E27FC236}">
                  <a16:creationId xmlns:a16="http://schemas.microsoft.com/office/drawing/2014/main" id="{77CB2BD5-688E-288F-B6C2-274558DA6AFE}"/>
                </a:ext>
              </a:extLst>
            </p:cNvPr>
            <p:cNvSpPr/>
            <p:nvPr/>
          </p:nvSpPr>
          <p:spPr>
            <a:xfrm>
              <a:off x="8344582" y="2629696"/>
              <a:ext cx="3618785" cy="3659085"/>
            </a:xfrm>
            <a:custGeom>
              <a:avLst/>
              <a:gdLst>
                <a:gd name="connsiteX0" fmla="*/ 0 w 3618785"/>
                <a:gd name="connsiteY0" fmla="*/ 0 h 3659085"/>
                <a:gd name="connsiteX1" fmla="*/ 3618785 w 3618785"/>
                <a:gd name="connsiteY1" fmla="*/ 0 h 3659085"/>
                <a:gd name="connsiteX2" fmla="*/ 3618785 w 3618785"/>
                <a:gd name="connsiteY2" fmla="*/ 3659085 h 3659085"/>
                <a:gd name="connsiteX3" fmla="*/ 0 w 3618785"/>
                <a:gd name="connsiteY3" fmla="*/ 3659085 h 3659085"/>
                <a:gd name="connsiteX4" fmla="*/ 0 w 3618785"/>
                <a:gd name="connsiteY4" fmla="*/ 0 h 365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785" h="3659085">
                  <a:moveTo>
                    <a:pt x="0" y="0"/>
                  </a:moveTo>
                  <a:lnTo>
                    <a:pt x="3618785" y="0"/>
                  </a:lnTo>
                  <a:lnTo>
                    <a:pt x="3618785" y="3659085"/>
                  </a:lnTo>
                  <a:lnTo>
                    <a:pt x="0" y="3659085"/>
                  </a:lnTo>
                  <a:lnTo>
                    <a:pt x="0" y="0"/>
                  </a:lnTo>
                  <a:close/>
                </a:path>
              </a:pathLst>
            </a:cu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a:t>What is Data Corruption </a:t>
              </a:r>
            </a:p>
            <a:p>
              <a:pPr marL="228600" lvl="1" indent="-228600" algn="l" defTabSz="889000">
                <a:lnSpc>
                  <a:spcPct val="90000"/>
                </a:lnSpc>
                <a:spcBef>
                  <a:spcPct val="0"/>
                </a:spcBef>
                <a:spcAft>
                  <a:spcPct val="15000"/>
                </a:spcAft>
                <a:buChar char="•"/>
              </a:pPr>
              <a:r>
                <a:rPr lang="en-IN" sz="2000" kern="1200"/>
                <a:t>Why Data gets corrupted </a:t>
              </a:r>
            </a:p>
            <a:p>
              <a:pPr marL="228600" lvl="1" indent="-228600" algn="l" defTabSz="889000">
                <a:lnSpc>
                  <a:spcPct val="90000"/>
                </a:lnSpc>
                <a:spcBef>
                  <a:spcPct val="0"/>
                </a:spcBef>
                <a:spcAft>
                  <a:spcPct val="15000"/>
                </a:spcAft>
                <a:buChar char="•"/>
              </a:pPr>
              <a:r>
                <a:rPr lang="en-IN" sz="2000" kern="1200"/>
                <a:t>Data Recovery Management </a:t>
              </a:r>
            </a:p>
            <a:p>
              <a:pPr marL="228600" lvl="1" indent="-228600" algn="l" defTabSz="889000">
                <a:lnSpc>
                  <a:spcPct val="90000"/>
                </a:lnSpc>
                <a:spcBef>
                  <a:spcPct val="0"/>
                </a:spcBef>
                <a:spcAft>
                  <a:spcPct val="15000"/>
                </a:spcAft>
                <a:buChar char="•"/>
              </a:pPr>
              <a:r>
                <a:rPr lang="en-US" sz="2000" kern="1200"/>
                <a:t>What is Repair  and Types of Repair </a:t>
              </a:r>
              <a:endParaRPr lang="en-IN" sz="2000" kern="1200"/>
            </a:p>
            <a:p>
              <a:pPr marL="228600" lvl="1" indent="-228600" algn="l" defTabSz="889000">
                <a:lnSpc>
                  <a:spcPct val="90000"/>
                </a:lnSpc>
                <a:spcBef>
                  <a:spcPct val="0"/>
                </a:spcBef>
                <a:spcAft>
                  <a:spcPct val="15000"/>
                </a:spcAft>
                <a:buChar char="•"/>
              </a:pPr>
              <a:r>
                <a:rPr lang="en-IN" sz="2000" kern="1200"/>
                <a:t>Malware</a:t>
              </a:r>
            </a:p>
            <a:p>
              <a:pPr marL="228600" lvl="1" indent="-228600" algn="l" defTabSz="889000">
                <a:lnSpc>
                  <a:spcPct val="90000"/>
                </a:lnSpc>
                <a:spcBef>
                  <a:spcPct val="0"/>
                </a:spcBef>
                <a:spcAft>
                  <a:spcPct val="15000"/>
                </a:spcAft>
                <a:buChar char="•"/>
              </a:pPr>
              <a:r>
                <a:rPr lang="en-IN" sz="2000" kern="1200" dirty="0"/>
                <a:t>Phases of Data Repair</a:t>
              </a:r>
            </a:p>
            <a:p>
              <a:pPr marL="228600" lvl="1" indent="-228600" algn="l" defTabSz="889000">
                <a:lnSpc>
                  <a:spcPct val="90000"/>
                </a:lnSpc>
                <a:spcBef>
                  <a:spcPct val="0"/>
                </a:spcBef>
                <a:spcAft>
                  <a:spcPct val="15000"/>
                </a:spcAft>
                <a:buChar char="•"/>
              </a:pPr>
              <a:r>
                <a:rPr lang="en-IN" sz="2000" kern="1200" dirty="0"/>
                <a:t>Top Data Errors</a:t>
              </a:r>
            </a:p>
          </p:txBody>
        </p:sp>
      </p:grpSp>
    </p:spTree>
    <p:extLst>
      <p:ext uri="{BB962C8B-B14F-4D97-AF65-F5344CB8AC3E}">
        <p14:creationId xmlns:p14="http://schemas.microsoft.com/office/powerpoint/2010/main" val="214600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399F476-BBBA-AE31-05F5-ED3100BCFFE7}"/>
              </a:ext>
            </a:extLst>
          </p:cNvPr>
          <p:cNvGraphicFramePr>
            <a:graphicFrameLocks noGrp="1"/>
          </p:cNvGraphicFramePr>
          <p:nvPr>
            <p:ph sz="half" idx="1"/>
            <p:extLst>
              <p:ext uri="{D42A27DB-BD31-4B8C-83A1-F6EECF244321}">
                <p14:modId xmlns:p14="http://schemas.microsoft.com/office/powerpoint/2010/main" val="979800373"/>
              </p:ext>
            </p:extLst>
          </p:nvPr>
        </p:nvGraphicFramePr>
        <p:xfrm>
          <a:off x="112835" y="1635369"/>
          <a:ext cx="11660066" cy="4976447"/>
        </p:xfrm>
        <a:graphic>
          <a:graphicData uri="http://schemas.openxmlformats.org/drawingml/2006/table">
            <a:tbl>
              <a:tblPr firstRow="1" bandRow="1">
                <a:effectLst>
                  <a:reflection blurRad="6350" stA="50000" endA="300" endPos="90000" dir="5400000" sy="-100000" algn="bl" rotWithShape="0"/>
                </a:effectLst>
                <a:tableStyleId>{69012ECD-51FC-41F1-AA8D-1B2483CD663E}</a:tableStyleId>
              </a:tblPr>
              <a:tblGrid>
                <a:gridCol w="5906668">
                  <a:extLst>
                    <a:ext uri="{9D8B030D-6E8A-4147-A177-3AD203B41FA5}">
                      <a16:colId xmlns:a16="http://schemas.microsoft.com/office/drawing/2014/main" val="294218124"/>
                    </a:ext>
                  </a:extLst>
                </a:gridCol>
                <a:gridCol w="5753398">
                  <a:extLst>
                    <a:ext uri="{9D8B030D-6E8A-4147-A177-3AD203B41FA5}">
                      <a16:colId xmlns:a16="http://schemas.microsoft.com/office/drawing/2014/main" val="370664426"/>
                    </a:ext>
                  </a:extLst>
                </a:gridCol>
              </a:tblGrid>
              <a:tr h="398902">
                <a:tc>
                  <a:txBody>
                    <a:bodyPr/>
                    <a:lstStyle/>
                    <a:p>
                      <a:pPr algn="ctr"/>
                      <a:r>
                        <a:rPr lang="en-IN" sz="2000" dirty="0"/>
                        <a:t>Do’s</a:t>
                      </a:r>
                    </a:p>
                  </a:txBody>
                  <a:tcPr/>
                </a:tc>
                <a:tc>
                  <a:txBody>
                    <a:bodyPr/>
                    <a:lstStyle/>
                    <a:p>
                      <a:pPr algn="ctr"/>
                      <a:r>
                        <a:rPr lang="en-IN" sz="2000" dirty="0"/>
                        <a:t>Don'ts</a:t>
                      </a:r>
                    </a:p>
                  </a:txBody>
                  <a:tcPr/>
                </a:tc>
                <a:extLst>
                  <a:ext uri="{0D108BD9-81ED-4DB2-BD59-A6C34878D82A}">
                    <a16:rowId xmlns:a16="http://schemas.microsoft.com/office/drawing/2014/main" val="3336102991"/>
                  </a:ext>
                </a:extLst>
              </a:tr>
              <a:tr h="915509">
                <a:tc>
                  <a:txBody>
                    <a:bodyPr/>
                    <a:lstStyle/>
                    <a:p>
                      <a:r>
                        <a:rPr lang="en-IN" sz="2000" dirty="0"/>
                        <a:t>Data Split process should be taken up once after finalising  the account books</a:t>
                      </a:r>
                    </a:p>
                  </a:txBody>
                  <a:tcPr/>
                </a:tc>
                <a:tc>
                  <a:txBody>
                    <a:bodyPr/>
                    <a:lstStyle/>
                    <a:p>
                      <a:r>
                        <a:rPr lang="en-IN" sz="2000" dirty="0"/>
                        <a:t>Do not split the data before finalizing the books or during the beginning of new financial year</a:t>
                      </a:r>
                    </a:p>
                  </a:txBody>
                  <a:tcPr/>
                </a:tc>
                <a:extLst>
                  <a:ext uri="{0D108BD9-81ED-4DB2-BD59-A6C34878D82A}">
                    <a16:rowId xmlns:a16="http://schemas.microsoft.com/office/drawing/2014/main" val="3470975642"/>
                  </a:ext>
                </a:extLst>
              </a:tr>
              <a:tr h="915509">
                <a:tc>
                  <a:txBody>
                    <a:bodyPr/>
                    <a:lstStyle/>
                    <a:p>
                      <a:r>
                        <a:rPr lang="en-IN" sz="2000" dirty="0"/>
                        <a:t>Ensure pre-split activities are through before  proceeding with split process</a:t>
                      </a:r>
                    </a:p>
                  </a:txBody>
                  <a:tcPr/>
                </a:tc>
                <a:tc>
                  <a:txBody>
                    <a:bodyPr/>
                    <a:lstStyle/>
                    <a:p>
                      <a:r>
                        <a:rPr lang="en-IN" sz="2000" dirty="0"/>
                        <a:t>Do not split the data before clearing the pending or tracking </a:t>
                      </a:r>
                    </a:p>
                  </a:txBody>
                  <a:tcPr/>
                </a:tc>
                <a:extLst>
                  <a:ext uri="{0D108BD9-81ED-4DB2-BD59-A6C34878D82A}">
                    <a16:rowId xmlns:a16="http://schemas.microsoft.com/office/drawing/2014/main" val="2257539296"/>
                  </a:ext>
                </a:extLst>
              </a:tr>
              <a:tr h="915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Take up split process during off business hours or during weekends </a:t>
                      </a:r>
                    </a:p>
                  </a:txBody>
                  <a:tcPr/>
                </a:tc>
                <a:tc>
                  <a:txBody>
                    <a:bodyPr/>
                    <a:lstStyle/>
                    <a:p>
                      <a:r>
                        <a:rPr lang="en-IN" sz="2000" dirty="0"/>
                        <a:t>Do not split the data while other users are working</a:t>
                      </a:r>
                    </a:p>
                  </a:txBody>
                  <a:tcPr/>
                </a:tc>
                <a:extLst>
                  <a:ext uri="{0D108BD9-81ED-4DB2-BD59-A6C34878D82A}">
                    <a16:rowId xmlns:a16="http://schemas.microsoft.com/office/drawing/2014/main" val="3659299655"/>
                  </a:ext>
                </a:extLst>
              </a:tr>
              <a:tr h="915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t>Backup the existing data  and Verify the </a:t>
                      </a:r>
                      <a:r>
                        <a:rPr lang="en-IN" sz="2000" dirty="0">
                          <a:hlinkClick r:id="rId2"/>
                        </a:rPr>
                        <a:t>data</a:t>
                      </a:r>
                      <a:r>
                        <a:rPr lang="en-IN" sz="2000" dirty="0"/>
                        <a:t> </a:t>
                      </a:r>
                    </a:p>
                    <a:p>
                      <a:endParaRPr lang="en-IN" sz="2000" dirty="0"/>
                    </a:p>
                  </a:txBody>
                  <a:tcPr/>
                </a:tc>
                <a:tc>
                  <a:txBody>
                    <a:bodyPr/>
                    <a:lstStyle/>
                    <a:p>
                      <a:endParaRPr lang="en-IN" sz="2000" dirty="0"/>
                    </a:p>
                  </a:txBody>
                  <a:tcPr/>
                </a:tc>
                <a:extLst>
                  <a:ext uri="{0D108BD9-81ED-4DB2-BD59-A6C34878D82A}">
                    <a16:rowId xmlns:a16="http://schemas.microsoft.com/office/drawing/2014/main" val="2425631463"/>
                  </a:ext>
                </a:extLst>
              </a:tr>
              <a:tr h="915509">
                <a:tc>
                  <a:txBody>
                    <a:bodyPr/>
                    <a:lstStyle/>
                    <a:p>
                      <a:r>
                        <a:rPr lang="en-IN" sz="2000" dirty="0"/>
                        <a:t>Use high end configuration for data split process</a:t>
                      </a:r>
                    </a:p>
                  </a:txBody>
                  <a:tcPr/>
                </a:tc>
                <a:tc>
                  <a:txBody>
                    <a:bodyPr/>
                    <a:lstStyle/>
                    <a:p>
                      <a:endParaRPr lang="en-IN" sz="2000" dirty="0"/>
                    </a:p>
                  </a:txBody>
                  <a:tcPr/>
                </a:tc>
                <a:extLst>
                  <a:ext uri="{0D108BD9-81ED-4DB2-BD59-A6C34878D82A}">
                    <a16:rowId xmlns:a16="http://schemas.microsoft.com/office/drawing/2014/main" val="1352510656"/>
                  </a:ext>
                </a:extLst>
              </a:tr>
            </a:tbl>
          </a:graphicData>
        </a:graphic>
      </p:graphicFrame>
      <p:sp>
        <p:nvSpPr>
          <p:cNvPr id="4" name="Title 3">
            <a:extLst>
              <a:ext uri="{FF2B5EF4-FFF2-40B4-BE49-F238E27FC236}">
                <a16:creationId xmlns:a16="http://schemas.microsoft.com/office/drawing/2014/main" id="{07B9A54D-43B5-106B-8280-36C28772C81C}"/>
              </a:ext>
            </a:extLst>
          </p:cNvPr>
          <p:cNvSpPr>
            <a:spLocks noGrp="1"/>
          </p:cNvSpPr>
          <p:nvPr>
            <p:ph type="title"/>
          </p:nvPr>
        </p:nvSpPr>
        <p:spPr/>
        <p:txBody>
          <a:bodyPr/>
          <a:lstStyle/>
          <a:p>
            <a:r>
              <a:rPr lang="en-IN" dirty="0">
                <a:solidFill>
                  <a:schemeClr val="tx1"/>
                </a:solidFill>
              </a:rPr>
              <a:t>Pre- requisites before split</a:t>
            </a:r>
          </a:p>
        </p:txBody>
      </p:sp>
    </p:spTree>
    <p:extLst>
      <p:ext uri="{BB962C8B-B14F-4D97-AF65-F5344CB8AC3E}">
        <p14:creationId xmlns:p14="http://schemas.microsoft.com/office/powerpoint/2010/main" val="6767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CFF47-7F16-BB7B-29F0-525D0E4C1597}"/>
              </a:ext>
            </a:extLst>
          </p:cNvPr>
          <p:cNvSpPr>
            <a:spLocks noGrp="1"/>
          </p:cNvSpPr>
          <p:nvPr>
            <p:ph type="title"/>
          </p:nvPr>
        </p:nvSpPr>
        <p:spPr/>
        <p:txBody>
          <a:bodyPr/>
          <a:lstStyle/>
          <a:p>
            <a:r>
              <a:rPr lang="en-IN" dirty="0">
                <a:solidFill>
                  <a:schemeClr val="tx1"/>
                </a:solidFill>
              </a:rPr>
              <a:t>Data Split Product walkthrough</a:t>
            </a:r>
          </a:p>
        </p:txBody>
      </p:sp>
      <p:pic>
        <p:nvPicPr>
          <p:cNvPr id="2050" name="Picture 2" descr="Product Walkthrough - YouTube">
            <a:extLst>
              <a:ext uri="{FF2B5EF4-FFF2-40B4-BE49-F238E27FC236}">
                <a16:creationId xmlns:a16="http://schemas.microsoft.com/office/drawing/2014/main" id="{8CDC5F44-EE95-5213-B0A5-0802734C0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1065" y="310368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75502"/>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BCC757-3221-C5B5-20D1-A86BE59DFDDE}"/>
              </a:ext>
            </a:extLst>
          </p:cNvPr>
          <p:cNvSpPr>
            <a:spLocks noGrp="1"/>
          </p:cNvSpPr>
          <p:nvPr>
            <p:ph type="title"/>
          </p:nvPr>
        </p:nvSpPr>
        <p:spPr>
          <a:xfrm>
            <a:off x="1899664" y="2952256"/>
            <a:ext cx="8392672" cy="637715"/>
          </a:xfrm>
        </p:spPr>
        <p:txBody>
          <a:bodyPr/>
          <a:lstStyle/>
          <a:p>
            <a:r>
              <a:rPr lang="en-IN" dirty="0"/>
              <a:t>FAQs at TallyCare</a:t>
            </a:r>
          </a:p>
        </p:txBody>
      </p:sp>
    </p:spTree>
    <p:extLst>
      <p:ext uri="{BB962C8B-B14F-4D97-AF65-F5344CB8AC3E}">
        <p14:creationId xmlns:p14="http://schemas.microsoft.com/office/powerpoint/2010/main" val="2682722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68578-478E-5664-97AE-6D9DAFA740CF}"/>
              </a:ext>
            </a:extLst>
          </p:cNvPr>
          <p:cNvSpPr>
            <a:spLocks noGrp="1"/>
          </p:cNvSpPr>
          <p:nvPr>
            <p:ph type="title"/>
          </p:nvPr>
        </p:nvSpPr>
        <p:spPr/>
        <p:txBody>
          <a:bodyPr/>
          <a:lstStyle/>
          <a:p>
            <a:r>
              <a:rPr lang="en-IN" dirty="0">
                <a:solidFill>
                  <a:schemeClr val="tx1"/>
                </a:solidFill>
                <a:latin typeface="+mn-lt"/>
              </a:rPr>
              <a:t> </a:t>
            </a:r>
            <a:r>
              <a:rPr lang="en-IN" dirty="0">
                <a:solidFill>
                  <a:schemeClr val="tx1"/>
                </a:solidFill>
              </a:rPr>
              <a:t>FAQs</a:t>
            </a:r>
            <a:endParaRPr lang="en-IN" dirty="0">
              <a:solidFill>
                <a:schemeClr val="tx1"/>
              </a:solidFill>
              <a:latin typeface="+mn-lt"/>
            </a:endParaRPr>
          </a:p>
        </p:txBody>
      </p:sp>
      <p:sp>
        <p:nvSpPr>
          <p:cNvPr id="14" name="Google Shape;304;p24">
            <a:extLst>
              <a:ext uri="{FF2B5EF4-FFF2-40B4-BE49-F238E27FC236}">
                <a16:creationId xmlns:a16="http://schemas.microsoft.com/office/drawing/2014/main" id="{28A01C9B-B7E5-DDF6-D36E-3A5D9B4E4B05}"/>
              </a:ext>
            </a:extLst>
          </p:cNvPr>
          <p:cNvSpPr/>
          <p:nvPr/>
        </p:nvSpPr>
        <p:spPr>
          <a:xfrm>
            <a:off x="1069577" y="2114630"/>
            <a:ext cx="8781994" cy="646205"/>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dirty="0">
                <a:solidFill>
                  <a:srgbClr val="000000"/>
                </a:solidFill>
                <a:latin typeface="Calibri"/>
                <a:ea typeface="Calibri"/>
                <a:cs typeface="Calibri"/>
                <a:sym typeface="Calibri"/>
              </a:rPr>
              <a:t> How to/Want to Perform Data Split ?</a:t>
            </a:r>
            <a:endParaRPr sz="1800" dirty="0">
              <a:solidFill>
                <a:srgbClr val="000000"/>
              </a:solidFill>
              <a:latin typeface="Calibri"/>
              <a:ea typeface="Calibri"/>
              <a:cs typeface="Calibri"/>
              <a:sym typeface="Calibri"/>
            </a:endParaRPr>
          </a:p>
        </p:txBody>
      </p:sp>
      <p:sp>
        <p:nvSpPr>
          <p:cNvPr id="15" name="Google Shape;308;p24">
            <a:extLst>
              <a:ext uri="{FF2B5EF4-FFF2-40B4-BE49-F238E27FC236}">
                <a16:creationId xmlns:a16="http://schemas.microsoft.com/office/drawing/2014/main" id="{06E3430B-EECE-7DCB-810F-C9396CC510A1}"/>
              </a:ext>
            </a:extLst>
          </p:cNvPr>
          <p:cNvSpPr/>
          <p:nvPr/>
        </p:nvSpPr>
        <p:spPr>
          <a:xfrm>
            <a:off x="602901" y="1798185"/>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01.</a:t>
            </a:r>
            <a:endParaRPr sz="1800" b="1" dirty="0">
              <a:solidFill>
                <a:schemeClr val="dk1"/>
              </a:solidFill>
              <a:latin typeface="Montserrat"/>
              <a:ea typeface="Montserrat"/>
              <a:cs typeface="Montserrat"/>
              <a:sym typeface="Montserrat"/>
            </a:endParaRPr>
          </a:p>
        </p:txBody>
      </p:sp>
      <p:sp>
        <p:nvSpPr>
          <p:cNvPr id="16" name="Rectangle: Rounded Corners 15">
            <a:extLst>
              <a:ext uri="{FF2B5EF4-FFF2-40B4-BE49-F238E27FC236}">
                <a16:creationId xmlns:a16="http://schemas.microsoft.com/office/drawing/2014/main" id="{68460A61-1185-69D6-C00F-EFA079E12DA0}"/>
              </a:ext>
            </a:extLst>
          </p:cNvPr>
          <p:cNvSpPr/>
          <p:nvPr/>
        </p:nvSpPr>
        <p:spPr>
          <a:xfrm>
            <a:off x="1069577" y="2770012"/>
            <a:ext cx="8781994" cy="1564595"/>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Step 1: Take the data backup</a:t>
            </a:r>
          </a:p>
          <a:p>
            <a:r>
              <a:rPr lang="en-IN" dirty="0">
                <a:solidFill>
                  <a:schemeClr val="tx1"/>
                </a:solidFill>
              </a:rPr>
              <a:t>Step 2:  Open TallyPrime and select the company(Data split company)  ALT+Y&gt;</a:t>
            </a:r>
            <a:r>
              <a:rPr lang="en-US" dirty="0">
                <a:solidFill>
                  <a:schemeClr val="tx1"/>
                </a:solidFill>
              </a:rPr>
              <a:t> Company Data&gt; Data Split&gt; Verify</a:t>
            </a:r>
            <a:endParaRPr lang="en-IN" dirty="0">
              <a:solidFill>
                <a:schemeClr val="tx1"/>
              </a:solidFill>
            </a:endParaRPr>
          </a:p>
          <a:p>
            <a:r>
              <a:rPr lang="en-IN" dirty="0">
                <a:solidFill>
                  <a:schemeClr val="tx1"/>
                </a:solidFill>
              </a:rPr>
              <a:t>Step 3: ALT+Y&gt;</a:t>
            </a:r>
            <a:r>
              <a:rPr lang="en-US" dirty="0">
                <a:solidFill>
                  <a:schemeClr val="tx1"/>
                </a:solidFill>
              </a:rPr>
              <a:t> Company Data&gt; Data Split&gt;  Split Data</a:t>
            </a:r>
          </a:p>
          <a:p>
            <a:r>
              <a:rPr lang="en-US" dirty="0">
                <a:solidFill>
                  <a:schemeClr val="tx1"/>
                </a:solidFill>
              </a:rPr>
              <a:t>Note: Ensure customer has followed presplit activity. Process the data in a high-end system</a:t>
            </a:r>
          </a:p>
          <a:p>
            <a:endParaRPr lang="en-IN" dirty="0">
              <a:solidFill>
                <a:schemeClr val="tx1"/>
              </a:solidFill>
            </a:endParaRPr>
          </a:p>
        </p:txBody>
      </p:sp>
      <p:sp>
        <p:nvSpPr>
          <p:cNvPr id="17" name="Google Shape;304;p24">
            <a:extLst>
              <a:ext uri="{FF2B5EF4-FFF2-40B4-BE49-F238E27FC236}">
                <a16:creationId xmlns:a16="http://schemas.microsoft.com/office/drawing/2014/main" id="{A0797F8D-708F-BF67-B061-02F03945DB89}"/>
              </a:ext>
            </a:extLst>
          </p:cNvPr>
          <p:cNvSpPr/>
          <p:nvPr/>
        </p:nvSpPr>
        <p:spPr>
          <a:xfrm>
            <a:off x="1069577" y="4413611"/>
            <a:ext cx="8781994" cy="646205"/>
          </a:xfrm>
          <a:prstGeom prst="roundRect">
            <a:avLst>
              <a:gd name="adj" fmla="val 16667"/>
            </a:avLst>
          </a:prstGeom>
          <a:solidFill>
            <a:srgbClr val="66C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dirty="0">
                <a:solidFill>
                  <a:srgbClr val="000000"/>
                </a:solidFill>
                <a:latin typeface="Calibri"/>
                <a:ea typeface="Calibri"/>
                <a:cs typeface="Calibri"/>
                <a:sym typeface="Calibri"/>
              </a:rPr>
              <a:t> How to Verify company data in TallyPrime before splitting the data ?</a:t>
            </a:r>
            <a:endParaRPr sz="1800" dirty="0">
              <a:solidFill>
                <a:srgbClr val="000000"/>
              </a:solidFill>
              <a:latin typeface="Calibri"/>
              <a:ea typeface="Calibri"/>
              <a:cs typeface="Calibri"/>
              <a:sym typeface="Calibri"/>
            </a:endParaRPr>
          </a:p>
        </p:txBody>
      </p:sp>
      <p:sp>
        <p:nvSpPr>
          <p:cNvPr id="18" name="Google Shape;308;p24">
            <a:extLst>
              <a:ext uri="{FF2B5EF4-FFF2-40B4-BE49-F238E27FC236}">
                <a16:creationId xmlns:a16="http://schemas.microsoft.com/office/drawing/2014/main" id="{29C88502-E354-8AF4-C57B-F8DAC9463BC9}"/>
              </a:ext>
            </a:extLst>
          </p:cNvPr>
          <p:cNvSpPr/>
          <p:nvPr/>
        </p:nvSpPr>
        <p:spPr>
          <a:xfrm>
            <a:off x="602901" y="4090509"/>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02.</a:t>
            </a:r>
            <a:endParaRPr sz="1800" b="1" dirty="0">
              <a:solidFill>
                <a:schemeClr val="dk1"/>
              </a:solidFill>
              <a:latin typeface="Montserrat"/>
              <a:ea typeface="Montserrat"/>
              <a:cs typeface="Montserrat"/>
              <a:sym typeface="Montserrat"/>
            </a:endParaRPr>
          </a:p>
        </p:txBody>
      </p:sp>
      <p:sp>
        <p:nvSpPr>
          <p:cNvPr id="19" name="Rectangle: Rounded Corners 18">
            <a:extLst>
              <a:ext uri="{FF2B5EF4-FFF2-40B4-BE49-F238E27FC236}">
                <a16:creationId xmlns:a16="http://schemas.microsoft.com/office/drawing/2014/main" id="{1B3F9473-37FB-3E5A-ED37-DFE36AAFCE9E}"/>
              </a:ext>
            </a:extLst>
          </p:cNvPr>
          <p:cNvSpPr/>
          <p:nvPr/>
        </p:nvSpPr>
        <p:spPr>
          <a:xfrm>
            <a:off x="1069577" y="5062337"/>
            <a:ext cx="8781994" cy="120657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Step 1: Take the data backup</a:t>
            </a:r>
          </a:p>
          <a:p>
            <a:r>
              <a:rPr lang="en-IN" dirty="0">
                <a:solidFill>
                  <a:schemeClr val="tx1"/>
                </a:solidFill>
              </a:rPr>
              <a:t>Step 2:  Open TallyPrime and select the company(Data split company)  ALT+Y&gt;</a:t>
            </a:r>
            <a:r>
              <a:rPr lang="en-US" dirty="0">
                <a:solidFill>
                  <a:schemeClr val="tx1"/>
                </a:solidFill>
              </a:rPr>
              <a:t> Company Data&gt; Data Split&gt; Verify</a:t>
            </a:r>
            <a:endParaRPr lang="en-IN" dirty="0">
              <a:solidFill>
                <a:schemeClr val="tx1"/>
              </a:solidFill>
            </a:endParaRPr>
          </a:p>
        </p:txBody>
      </p:sp>
    </p:spTree>
    <p:extLst>
      <p:ext uri="{BB962C8B-B14F-4D97-AF65-F5344CB8AC3E}">
        <p14:creationId xmlns:p14="http://schemas.microsoft.com/office/powerpoint/2010/main" val="83632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vertical)">
                                      <p:cBhvr>
                                        <p:cTn id="7" dur="500"/>
                                        <p:tgtEl>
                                          <p:spTgt spid="14"/>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5"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vertical)">
                                      <p:cBhvr>
                                        <p:cTn id="20" dur="500"/>
                                        <p:tgtEl>
                                          <p:spTgt spid="1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vertic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68578-478E-5664-97AE-6D9DAFA740CF}"/>
              </a:ext>
            </a:extLst>
          </p:cNvPr>
          <p:cNvSpPr>
            <a:spLocks noGrp="1"/>
          </p:cNvSpPr>
          <p:nvPr>
            <p:ph type="title"/>
          </p:nvPr>
        </p:nvSpPr>
        <p:spPr/>
        <p:txBody>
          <a:bodyPr/>
          <a:lstStyle/>
          <a:p>
            <a:r>
              <a:rPr lang="en-IN" dirty="0">
                <a:solidFill>
                  <a:schemeClr val="tx1"/>
                </a:solidFill>
                <a:latin typeface="+mn-lt"/>
              </a:rPr>
              <a:t> </a:t>
            </a:r>
            <a:r>
              <a:rPr lang="en-IN" dirty="0">
                <a:solidFill>
                  <a:schemeClr val="tx1"/>
                </a:solidFill>
              </a:rPr>
              <a:t>FAQs</a:t>
            </a:r>
            <a:endParaRPr lang="en-IN" dirty="0">
              <a:solidFill>
                <a:schemeClr val="tx1"/>
              </a:solidFill>
              <a:latin typeface="+mn-lt"/>
            </a:endParaRPr>
          </a:p>
        </p:txBody>
      </p:sp>
      <p:sp>
        <p:nvSpPr>
          <p:cNvPr id="14" name="Google Shape;304;p24">
            <a:extLst>
              <a:ext uri="{FF2B5EF4-FFF2-40B4-BE49-F238E27FC236}">
                <a16:creationId xmlns:a16="http://schemas.microsoft.com/office/drawing/2014/main" id="{28A01C9B-B7E5-DDF6-D36E-3A5D9B4E4B05}"/>
              </a:ext>
            </a:extLst>
          </p:cNvPr>
          <p:cNvSpPr/>
          <p:nvPr/>
        </p:nvSpPr>
        <p:spPr>
          <a:xfrm>
            <a:off x="1069577" y="2121287"/>
            <a:ext cx="8781994" cy="646205"/>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dirty="0">
                <a:solidFill>
                  <a:srgbClr val="000000"/>
                </a:solidFill>
                <a:latin typeface="Calibri"/>
                <a:ea typeface="Calibri"/>
                <a:cs typeface="Calibri"/>
                <a:sym typeface="Calibri"/>
              </a:rPr>
              <a:t>Once after data split process is through pending orders are not showing?</a:t>
            </a:r>
            <a:endParaRPr sz="1800" dirty="0">
              <a:solidFill>
                <a:srgbClr val="000000"/>
              </a:solidFill>
              <a:latin typeface="Calibri"/>
              <a:ea typeface="Calibri"/>
              <a:cs typeface="Calibri"/>
              <a:sym typeface="Calibri"/>
            </a:endParaRPr>
          </a:p>
        </p:txBody>
      </p:sp>
      <p:sp>
        <p:nvSpPr>
          <p:cNvPr id="15" name="Google Shape;308;p24">
            <a:extLst>
              <a:ext uri="{FF2B5EF4-FFF2-40B4-BE49-F238E27FC236}">
                <a16:creationId xmlns:a16="http://schemas.microsoft.com/office/drawing/2014/main" id="{06E3430B-EECE-7DCB-810F-C9396CC510A1}"/>
              </a:ext>
            </a:extLst>
          </p:cNvPr>
          <p:cNvSpPr/>
          <p:nvPr/>
        </p:nvSpPr>
        <p:spPr>
          <a:xfrm>
            <a:off x="602901" y="1798185"/>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03.</a:t>
            </a:r>
            <a:endParaRPr sz="1800" b="1" dirty="0">
              <a:solidFill>
                <a:schemeClr val="dk1"/>
              </a:solidFill>
              <a:latin typeface="Montserrat"/>
              <a:ea typeface="Montserrat"/>
              <a:cs typeface="Montserrat"/>
              <a:sym typeface="Montserrat"/>
            </a:endParaRPr>
          </a:p>
        </p:txBody>
      </p:sp>
      <p:sp>
        <p:nvSpPr>
          <p:cNvPr id="16" name="Rectangle: Rounded Corners 15">
            <a:extLst>
              <a:ext uri="{FF2B5EF4-FFF2-40B4-BE49-F238E27FC236}">
                <a16:creationId xmlns:a16="http://schemas.microsoft.com/office/drawing/2014/main" id="{68460A61-1185-69D6-C00F-EFA079E12DA0}"/>
              </a:ext>
            </a:extLst>
          </p:cNvPr>
          <p:cNvSpPr/>
          <p:nvPr/>
        </p:nvSpPr>
        <p:spPr>
          <a:xfrm>
            <a:off x="1069577" y="2770013"/>
            <a:ext cx="8781994" cy="65898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 </a:t>
            </a:r>
          </a:p>
          <a:p>
            <a:endParaRPr lang="en-IN" dirty="0">
              <a:solidFill>
                <a:schemeClr val="tx1"/>
              </a:solidFill>
            </a:endParaRPr>
          </a:p>
          <a:p>
            <a:r>
              <a:rPr lang="en-IN" dirty="0">
                <a:solidFill>
                  <a:schemeClr val="tx1"/>
                </a:solidFill>
              </a:rPr>
              <a:t>Solution : Before proceeding to split need to ensure that the pending orders are closed. Close the pending orders and then split the data </a:t>
            </a:r>
          </a:p>
          <a:p>
            <a:r>
              <a:rPr lang="en-US" dirty="0">
                <a:solidFill>
                  <a:schemeClr val="tx1"/>
                </a:solidFill>
              </a:rPr>
              <a:t> </a:t>
            </a:r>
          </a:p>
          <a:p>
            <a:endParaRPr lang="en-IN" dirty="0">
              <a:solidFill>
                <a:schemeClr val="tx1"/>
              </a:solidFill>
            </a:endParaRPr>
          </a:p>
        </p:txBody>
      </p:sp>
      <p:sp>
        <p:nvSpPr>
          <p:cNvPr id="17" name="Google Shape;304;p24">
            <a:extLst>
              <a:ext uri="{FF2B5EF4-FFF2-40B4-BE49-F238E27FC236}">
                <a16:creationId xmlns:a16="http://schemas.microsoft.com/office/drawing/2014/main" id="{A0797F8D-708F-BF67-B061-02F03945DB89}"/>
              </a:ext>
            </a:extLst>
          </p:cNvPr>
          <p:cNvSpPr/>
          <p:nvPr/>
        </p:nvSpPr>
        <p:spPr>
          <a:xfrm>
            <a:off x="1069577" y="4413611"/>
            <a:ext cx="8781994" cy="646205"/>
          </a:xfrm>
          <a:prstGeom prst="roundRect">
            <a:avLst>
              <a:gd name="adj" fmla="val 16667"/>
            </a:avLst>
          </a:prstGeom>
          <a:solidFill>
            <a:srgbClr val="66C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dirty="0">
                <a:solidFill>
                  <a:srgbClr val="000000"/>
                </a:solidFill>
                <a:latin typeface="Calibri"/>
                <a:ea typeface="Calibri"/>
                <a:cs typeface="Calibri"/>
                <a:sym typeface="Calibri"/>
              </a:rPr>
              <a:t>  Getting Memory Access Violation while splitting the data?</a:t>
            </a:r>
            <a:endParaRPr sz="1800" dirty="0">
              <a:solidFill>
                <a:srgbClr val="000000"/>
              </a:solidFill>
              <a:latin typeface="Calibri"/>
              <a:ea typeface="Calibri"/>
              <a:cs typeface="Calibri"/>
              <a:sym typeface="Calibri"/>
            </a:endParaRPr>
          </a:p>
        </p:txBody>
      </p:sp>
      <p:sp>
        <p:nvSpPr>
          <p:cNvPr id="18" name="Google Shape;308;p24">
            <a:extLst>
              <a:ext uri="{FF2B5EF4-FFF2-40B4-BE49-F238E27FC236}">
                <a16:creationId xmlns:a16="http://schemas.microsoft.com/office/drawing/2014/main" id="{29C88502-E354-8AF4-C57B-F8DAC9463BC9}"/>
              </a:ext>
            </a:extLst>
          </p:cNvPr>
          <p:cNvSpPr/>
          <p:nvPr/>
        </p:nvSpPr>
        <p:spPr>
          <a:xfrm>
            <a:off x="602901" y="4090509"/>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04.</a:t>
            </a:r>
            <a:endParaRPr sz="1800" b="1" dirty="0">
              <a:solidFill>
                <a:schemeClr val="dk1"/>
              </a:solidFill>
              <a:latin typeface="Montserrat"/>
              <a:ea typeface="Montserrat"/>
              <a:cs typeface="Montserrat"/>
              <a:sym typeface="Montserrat"/>
            </a:endParaRPr>
          </a:p>
        </p:txBody>
      </p:sp>
      <p:sp>
        <p:nvSpPr>
          <p:cNvPr id="19" name="Rectangle: Rounded Corners 18">
            <a:extLst>
              <a:ext uri="{FF2B5EF4-FFF2-40B4-BE49-F238E27FC236}">
                <a16:creationId xmlns:a16="http://schemas.microsoft.com/office/drawing/2014/main" id="{1B3F9473-37FB-3E5A-ED37-DFE36AAFCE9E}"/>
              </a:ext>
            </a:extLst>
          </p:cNvPr>
          <p:cNvSpPr/>
          <p:nvPr/>
        </p:nvSpPr>
        <p:spPr>
          <a:xfrm>
            <a:off x="1069577" y="5062337"/>
            <a:ext cx="8781994" cy="120657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Solution:  Take a data backup upgrade to the latest release and perform </a:t>
            </a:r>
            <a:r>
              <a:rPr lang="en-US" dirty="0">
                <a:solidFill>
                  <a:schemeClr val="tx1"/>
                </a:solidFill>
                <a:hlinkClick r:id="rId2"/>
              </a:rPr>
              <a:t>repair</a:t>
            </a:r>
            <a:r>
              <a:rPr lang="en-US" dirty="0">
                <a:solidFill>
                  <a:schemeClr val="tx1"/>
                </a:solidFill>
              </a:rPr>
              <a:t> and split the data </a:t>
            </a:r>
            <a:endParaRPr lang="en-IN" dirty="0">
              <a:solidFill>
                <a:schemeClr val="tx1"/>
              </a:solidFill>
            </a:endParaRPr>
          </a:p>
        </p:txBody>
      </p:sp>
    </p:spTree>
    <p:extLst>
      <p:ext uri="{BB962C8B-B14F-4D97-AF65-F5344CB8AC3E}">
        <p14:creationId xmlns:p14="http://schemas.microsoft.com/office/powerpoint/2010/main" val="345374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vertical)">
                                      <p:cBhvr>
                                        <p:cTn id="7" dur="500"/>
                                        <p:tgtEl>
                                          <p:spTgt spid="14"/>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5"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vertical)">
                                      <p:cBhvr>
                                        <p:cTn id="20" dur="500"/>
                                        <p:tgtEl>
                                          <p:spTgt spid="1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vertic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68578-478E-5664-97AE-6D9DAFA740CF}"/>
              </a:ext>
            </a:extLst>
          </p:cNvPr>
          <p:cNvSpPr>
            <a:spLocks noGrp="1"/>
          </p:cNvSpPr>
          <p:nvPr>
            <p:ph type="title"/>
          </p:nvPr>
        </p:nvSpPr>
        <p:spPr/>
        <p:txBody>
          <a:bodyPr/>
          <a:lstStyle/>
          <a:p>
            <a:r>
              <a:rPr lang="en-IN" dirty="0">
                <a:solidFill>
                  <a:schemeClr val="tx1"/>
                </a:solidFill>
                <a:latin typeface="+mn-lt"/>
              </a:rPr>
              <a:t> </a:t>
            </a:r>
            <a:r>
              <a:rPr lang="en-IN" dirty="0">
                <a:solidFill>
                  <a:schemeClr val="tx1"/>
                </a:solidFill>
              </a:rPr>
              <a:t>FAQs</a:t>
            </a:r>
            <a:endParaRPr lang="en-IN" dirty="0">
              <a:solidFill>
                <a:schemeClr val="tx1"/>
              </a:solidFill>
              <a:latin typeface="+mn-lt"/>
            </a:endParaRPr>
          </a:p>
        </p:txBody>
      </p:sp>
      <p:sp>
        <p:nvSpPr>
          <p:cNvPr id="14" name="Google Shape;304;p24">
            <a:extLst>
              <a:ext uri="{FF2B5EF4-FFF2-40B4-BE49-F238E27FC236}">
                <a16:creationId xmlns:a16="http://schemas.microsoft.com/office/drawing/2014/main" id="{28A01C9B-B7E5-DDF6-D36E-3A5D9B4E4B05}"/>
              </a:ext>
            </a:extLst>
          </p:cNvPr>
          <p:cNvSpPr/>
          <p:nvPr/>
        </p:nvSpPr>
        <p:spPr>
          <a:xfrm>
            <a:off x="1069577" y="2121287"/>
            <a:ext cx="8781994" cy="646205"/>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dirty="0">
                <a:solidFill>
                  <a:srgbClr val="000000"/>
                </a:solidFill>
                <a:latin typeface="Calibri"/>
                <a:ea typeface="Calibri"/>
                <a:cs typeface="Calibri"/>
                <a:sym typeface="Calibri"/>
              </a:rPr>
              <a:t>I am not getting Data Split option?</a:t>
            </a:r>
            <a:endParaRPr sz="1800" dirty="0">
              <a:solidFill>
                <a:srgbClr val="000000"/>
              </a:solidFill>
              <a:latin typeface="Calibri"/>
              <a:ea typeface="Calibri"/>
              <a:cs typeface="Calibri"/>
              <a:sym typeface="Calibri"/>
            </a:endParaRPr>
          </a:p>
        </p:txBody>
      </p:sp>
      <p:sp>
        <p:nvSpPr>
          <p:cNvPr id="15" name="Google Shape;308;p24">
            <a:extLst>
              <a:ext uri="{FF2B5EF4-FFF2-40B4-BE49-F238E27FC236}">
                <a16:creationId xmlns:a16="http://schemas.microsoft.com/office/drawing/2014/main" id="{06E3430B-EECE-7DCB-810F-C9396CC510A1}"/>
              </a:ext>
            </a:extLst>
          </p:cNvPr>
          <p:cNvSpPr/>
          <p:nvPr/>
        </p:nvSpPr>
        <p:spPr>
          <a:xfrm>
            <a:off x="602901" y="1798185"/>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chemeClr val="accent4">
              <a:lumMod val="40000"/>
              <a:lumOff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05.</a:t>
            </a:r>
            <a:endParaRPr sz="1800" b="1" dirty="0">
              <a:solidFill>
                <a:schemeClr val="dk1"/>
              </a:solidFill>
              <a:latin typeface="Montserrat"/>
              <a:ea typeface="Montserrat"/>
              <a:cs typeface="Montserrat"/>
              <a:sym typeface="Montserrat"/>
            </a:endParaRPr>
          </a:p>
        </p:txBody>
      </p:sp>
      <p:sp>
        <p:nvSpPr>
          <p:cNvPr id="16" name="Rectangle: Rounded Corners 15">
            <a:extLst>
              <a:ext uri="{FF2B5EF4-FFF2-40B4-BE49-F238E27FC236}">
                <a16:creationId xmlns:a16="http://schemas.microsoft.com/office/drawing/2014/main" id="{68460A61-1185-69D6-C00F-EFA079E12DA0}"/>
              </a:ext>
            </a:extLst>
          </p:cNvPr>
          <p:cNvSpPr/>
          <p:nvPr/>
        </p:nvSpPr>
        <p:spPr>
          <a:xfrm>
            <a:off x="1069577" y="2770013"/>
            <a:ext cx="8781994" cy="65898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 </a:t>
            </a:r>
          </a:p>
          <a:p>
            <a:r>
              <a:rPr lang="en-IN" dirty="0">
                <a:solidFill>
                  <a:schemeClr val="tx1"/>
                </a:solidFill>
              </a:rPr>
              <a:t>Solution :Open company with super user level password and then check</a:t>
            </a:r>
          </a:p>
          <a:p>
            <a:r>
              <a:rPr lang="en-US" dirty="0">
                <a:solidFill>
                  <a:schemeClr val="tx1"/>
                </a:solidFill>
              </a:rPr>
              <a:t> </a:t>
            </a:r>
          </a:p>
          <a:p>
            <a:endParaRPr lang="en-IN" dirty="0">
              <a:solidFill>
                <a:schemeClr val="tx1"/>
              </a:solidFill>
            </a:endParaRPr>
          </a:p>
        </p:txBody>
      </p:sp>
      <p:sp>
        <p:nvSpPr>
          <p:cNvPr id="17" name="Google Shape;304;p24">
            <a:extLst>
              <a:ext uri="{FF2B5EF4-FFF2-40B4-BE49-F238E27FC236}">
                <a16:creationId xmlns:a16="http://schemas.microsoft.com/office/drawing/2014/main" id="{A0797F8D-708F-BF67-B061-02F03945DB89}"/>
              </a:ext>
            </a:extLst>
          </p:cNvPr>
          <p:cNvSpPr/>
          <p:nvPr/>
        </p:nvSpPr>
        <p:spPr>
          <a:xfrm>
            <a:off x="1069577" y="4413611"/>
            <a:ext cx="8781994" cy="646205"/>
          </a:xfrm>
          <a:prstGeom prst="roundRect">
            <a:avLst>
              <a:gd name="adj" fmla="val 16667"/>
            </a:avLst>
          </a:prstGeom>
          <a:solidFill>
            <a:srgbClr val="66CC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dirty="0">
                <a:solidFill>
                  <a:srgbClr val="000000"/>
                </a:solidFill>
                <a:latin typeface="Calibri"/>
                <a:ea typeface="Calibri"/>
                <a:cs typeface="Calibri"/>
                <a:sym typeface="Calibri"/>
              </a:rPr>
              <a:t> Data  Split takes lot of time in my system ?</a:t>
            </a:r>
            <a:endParaRPr sz="1800" dirty="0">
              <a:solidFill>
                <a:srgbClr val="000000"/>
              </a:solidFill>
              <a:latin typeface="Calibri"/>
              <a:ea typeface="Calibri"/>
              <a:cs typeface="Calibri"/>
              <a:sym typeface="Calibri"/>
            </a:endParaRPr>
          </a:p>
        </p:txBody>
      </p:sp>
      <p:sp>
        <p:nvSpPr>
          <p:cNvPr id="18" name="Google Shape;308;p24">
            <a:extLst>
              <a:ext uri="{FF2B5EF4-FFF2-40B4-BE49-F238E27FC236}">
                <a16:creationId xmlns:a16="http://schemas.microsoft.com/office/drawing/2014/main" id="{29C88502-E354-8AF4-C57B-F8DAC9463BC9}"/>
              </a:ext>
            </a:extLst>
          </p:cNvPr>
          <p:cNvSpPr/>
          <p:nvPr/>
        </p:nvSpPr>
        <p:spPr>
          <a:xfrm>
            <a:off x="602901" y="4090509"/>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FFFF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1" dirty="0">
                <a:solidFill>
                  <a:schemeClr val="dk1"/>
                </a:solidFill>
                <a:latin typeface="Montserrat"/>
                <a:ea typeface="Montserrat"/>
                <a:cs typeface="Montserrat"/>
                <a:sym typeface="Montserrat"/>
              </a:rPr>
              <a:t>06.</a:t>
            </a:r>
            <a:endParaRPr sz="1800" b="1" dirty="0">
              <a:solidFill>
                <a:schemeClr val="dk1"/>
              </a:solidFill>
              <a:latin typeface="Montserrat"/>
              <a:ea typeface="Montserrat"/>
              <a:cs typeface="Montserrat"/>
              <a:sym typeface="Montserrat"/>
            </a:endParaRPr>
          </a:p>
        </p:txBody>
      </p:sp>
      <p:sp>
        <p:nvSpPr>
          <p:cNvPr id="19" name="Rectangle: Rounded Corners 18">
            <a:extLst>
              <a:ext uri="{FF2B5EF4-FFF2-40B4-BE49-F238E27FC236}">
                <a16:creationId xmlns:a16="http://schemas.microsoft.com/office/drawing/2014/main" id="{1B3F9473-37FB-3E5A-ED37-DFE36AAFCE9E}"/>
              </a:ext>
            </a:extLst>
          </p:cNvPr>
          <p:cNvSpPr/>
          <p:nvPr/>
        </p:nvSpPr>
        <p:spPr>
          <a:xfrm>
            <a:off x="1069577" y="5062337"/>
            <a:ext cx="8781994" cy="120657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Solution: The speed at which the data gets split depends on the volume of the data and the configuration of your computer. We recommend that you split data on the local hard disk on a computer with a higher RAM.</a:t>
            </a:r>
            <a:endParaRPr lang="en-IN" dirty="0">
              <a:solidFill>
                <a:schemeClr val="tx1"/>
              </a:solidFill>
            </a:endParaRPr>
          </a:p>
        </p:txBody>
      </p:sp>
    </p:spTree>
    <p:extLst>
      <p:ext uri="{BB962C8B-B14F-4D97-AF65-F5344CB8AC3E}">
        <p14:creationId xmlns:p14="http://schemas.microsoft.com/office/powerpoint/2010/main" val="42156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vertical)">
                                      <p:cBhvr>
                                        <p:cTn id="7" dur="500"/>
                                        <p:tgtEl>
                                          <p:spTgt spid="14"/>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vertic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5"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vertical)">
                                      <p:cBhvr>
                                        <p:cTn id="20" dur="500"/>
                                        <p:tgtEl>
                                          <p:spTgt spid="1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5"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vertical)">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47A367-66B4-C10D-97F0-E2284367ED23}"/>
              </a:ext>
            </a:extLst>
          </p:cNvPr>
          <p:cNvSpPr>
            <a:spLocks noGrp="1"/>
          </p:cNvSpPr>
          <p:nvPr>
            <p:ph type="title"/>
          </p:nvPr>
        </p:nvSpPr>
        <p:spPr>
          <a:xfrm>
            <a:off x="707708" y="3209307"/>
            <a:ext cx="11152980" cy="454884"/>
          </a:xfrm>
        </p:spPr>
        <p:txBody>
          <a:bodyPr/>
          <a:lstStyle/>
          <a:p>
            <a:pPr algn="ctr"/>
            <a:r>
              <a:rPr lang="en-IN" dirty="0">
                <a:solidFill>
                  <a:schemeClr val="tx1"/>
                </a:solidFill>
                <a:latin typeface="+mn-lt"/>
              </a:rPr>
              <a:t>Data Errors &amp; Corruption</a:t>
            </a:r>
          </a:p>
        </p:txBody>
      </p:sp>
    </p:spTree>
    <p:extLst>
      <p:ext uri="{BB962C8B-B14F-4D97-AF65-F5344CB8AC3E}">
        <p14:creationId xmlns:p14="http://schemas.microsoft.com/office/powerpoint/2010/main" val="495448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A8113B6-33F0-8F51-FE1D-499DDC9B750D}"/>
              </a:ext>
            </a:extLst>
          </p:cNvPr>
          <p:cNvGrpSpPr/>
          <p:nvPr/>
        </p:nvGrpSpPr>
        <p:grpSpPr>
          <a:xfrm>
            <a:off x="452070" y="1826280"/>
            <a:ext cx="9160900" cy="1038960"/>
            <a:chOff x="452070" y="1826280"/>
            <a:chExt cx="9160900" cy="1038960"/>
          </a:xfrm>
        </p:grpSpPr>
        <p:sp>
          <p:nvSpPr>
            <p:cNvPr id="3" name="Rectangle 2">
              <a:extLst>
                <a:ext uri="{FF2B5EF4-FFF2-40B4-BE49-F238E27FC236}">
                  <a16:creationId xmlns:a16="http://schemas.microsoft.com/office/drawing/2014/main" id="{67CE1CFA-240A-0AD9-9FB7-A7723061EC06}"/>
                </a:ext>
              </a:extLst>
            </p:cNvPr>
            <p:cNvSpPr/>
            <p:nvPr/>
          </p:nvSpPr>
          <p:spPr>
            <a:xfrm>
              <a:off x="452070" y="2210040"/>
              <a:ext cx="9160900" cy="655200"/>
            </a:xfrm>
            <a:prstGeom prst="rect">
              <a:avLst/>
            </a:pr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 name="Freeform: Shape 5">
              <a:extLst>
                <a:ext uri="{FF2B5EF4-FFF2-40B4-BE49-F238E27FC236}">
                  <a16:creationId xmlns:a16="http://schemas.microsoft.com/office/drawing/2014/main" id="{1A60A9D2-61EE-24F4-3B88-081F6283FD8D}"/>
                </a:ext>
              </a:extLst>
            </p:cNvPr>
            <p:cNvSpPr/>
            <p:nvPr/>
          </p:nvSpPr>
          <p:spPr>
            <a:xfrm>
              <a:off x="910115" y="1826280"/>
              <a:ext cx="6412630" cy="767520"/>
            </a:xfrm>
            <a:custGeom>
              <a:avLst/>
              <a:gdLst>
                <a:gd name="connsiteX0" fmla="*/ 0 w 6412630"/>
                <a:gd name="connsiteY0" fmla="*/ 127923 h 767520"/>
                <a:gd name="connsiteX1" fmla="*/ 127923 w 6412630"/>
                <a:gd name="connsiteY1" fmla="*/ 0 h 767520"/>
                <a:gd name="connsiteX2" fmla="*/ 6284707 w 6412630"/>
                <a:gd name="connsiteY2" fmla="*/ 0 h 767520"/>
                <a:gd name="connsiteX3" fmla="*/ 6412630 w 6412630"/>
                <a:gd name="connsiteY3" fmla="*/ 127923 h 767520"/>
                <a:gd name="connsiteX4" fmla="*/ 6412630 w 6412630"/>
                <a:gd name="connsiteY4" fmla="*/ 639597 h 767520"/>
                <a:gd name="connsiteX5" fmla="*/ 6284707 w 6412630"/>
                <a:gd name="connsiteY5" fmla="*/ 767520 h 767520"/>
                <a:gd name="connsiteX6" fmla="*/ 127923 w 6412630"/>
                <a:gd name="connsiteY6" fmla="*/ 767520 h 767520"/>
                <a:gd name="connsiteX7" fmla="*/ 0 w 6412630"/>
                <a:gd name="connsiteY7" fmla="*/ 639597 h 767520"/>
                <a:gd name="connsiteX8" fmla="*/ 0 w 641263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2630" h="767520">
                  <a:moveTo>
                    <a:pt x="0" y="127923"/>
                  </a:moveTo>
                  <a:cubicBezTo>
                    <a:pt x="0" y="57273"/>
                    <a:pt x="57273" y="0"/>
                    <a:pt x="127923" y="0"/>
                  </a:cubicBezTo>
                  <a:lnTo>
                    <a:pt x="6284707" y="0"/>
                  </a:lnTo>
                  <a:cubicBezTo>
                    <a:pt x="6355357" y="0"/>
                    <a:pt x="6412630" y="57273"/>
                    <a:pt x="6412630" y="127923"/>
                  </a:cubicBezTo>
                  <a:lnTo>
                    <a:pt x="6412630" y="639597"/>
                  </a:lnTo>
                  <a:cubicBezTo>
                    <a:pt x="6412630" y="710247"/>
                    <a:pt x="6355357" y="767520"/>
                    <a:pt x="6284707" y="767520"/>
                  </a:cubicBezTo>
                  <a:lnTo>
                    <a:pt x="127923" y="767520"/>
                  </a:lnTo>
                  <a:cubicBezTo>
                    <a:pt x="57273" y="767520"/>
                    <a:pt x="0" y="710247"/>
                    <a:pt x="0" y="639597"/>
                  </a:cubicBezTo>
                  <a:lnTo>
                    <a:pt x="0" y="127923"/>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79849" tIns="37467" rIns="279849" bIns="37467" numCol="1" spcCol="1270" anchor="ctr" anchorCtr="0">
              <a:noAutofit/>
            </a:bodyPr>
            <a:lstStyle/>
            <a:p>
              <a:pPr marL="0" lvl="0" indent="0" algn="l" defTabSz="889000">
                <a:lnSpc>
                  <a:spcPct val="90000"/>
                </a:lnSpc>
                <a:spcBef>
                  <a:spcPct val="0"/>
                </a:spcBef>
                <a:spcAft>
                  <a:spcPct val="35000"/>
                </a:spcAft>
                <a:buNone/>
              </a:pPr>
              <a:r>
                <a:rPr lang="en-IN" sz="2000" kern="1200" dirty="0"/>
                <a:t>What is Data Corruption ? </a:t>
              </a:r>
            </a:p>
          </p:txBody>
        </p:sp>
      </p:grpSp>
      <p:grpSp>
        <p:nvGrpSpPr>
          <p:cNvPr id="14" name="Group 13">
            <a:extLst>
              <a:ext uri="{FF2B5EF4-FFF2-40B4-BE49-F238E27FC236}">
                <a16:creationId xmlns:a16="http://schemas.microsoft.com/office/drawing/2014/main" id="{1757F41A-9802-ABB4-E37A-3542DACD86B5}"/>
              </a:ext>
            </a:extLst>
          </p:cNvPr>
          <p:cNvGrpSpPr/>
          <p:nvPr/>
        </p:nvGrpSpPr>
        <p:grpSpPr>
          <a:xfrm>
            <a:off x="452070" y="3005640"/>
            <a:ext cx="9160900" cy="1038960"/>
            <a:chOff x="452070" y="3005640"/>
            <a:chExt cx="9160900" cy="1038960"/>
          </a:xfrm>
        </p:grpSpPr>
        <p:sp>
          <p:nvSpPr>
            <p:cNvPr id="7" name="Rectangle 6">
              <a:extLst>
                <a:ext uri="{FF2B5EF4-FFF2-40B4-BE49-F238E27FC236}">
                  <a16:creationId xmlns:a16="http://schemas.microsoft.com/office/drawing/2014/main" id="{867776FD-8BE8-B481-9CE2-F0EE44757672}"/>
                </a:ext>
              </a:extLst>
            </p:cNvPr>
            <p:cNvSpPr/>
            <p:nvPr/>
          </p:nvSpPr>
          <p:spPr>
            <a:xfrm>
              <a:off x="452070" y="3389400"/>
              <a:ext cx="9160900" cy="655200"/>
            </a:xfrm>
            <a:prstGeom prst="rect">
              <a:avLst/>
            </a:pr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 name="Freeform: Shape 7">
              <a:extLst>
                <a:ext uri="{FF2B5EF4-FFF2-40B4-BE49-F238E27FC236}">
                  <a16:creationId xmlns:a16="http://schemas.microsoft.com/office/drawing/2014/main" id="{DB19D68D-371E-6DBC-21A3-5D25F74CFA99}"/>
                </a:ext>
              </a:extLst>
            </p:cNvPr>
            <p:cNvSpPr/>
            <p:nvPr/>
          </p:nvSpPr>
          <p:spPr>
            <a:xfrm>
              <a:off x="910115" y="3005640"/>
              <a:ext cx="6412630" cy="767520"/>
            </a:xfrm>
            <a:custGeom>
              <a:avLst/>
              <a:gdLst>
                <a:gd name="connsiteX0" fmla="*/ 0 w 6412630"/>
                <a:gd name="connsiteY0" fmla="*/ 127923 h 767520"/>
                <a:gd name="connsiteX1" fmla="*/ 127923 w 6412630"/>
                <a:gd name="connsiteY1" fmla="*/ 0 h 767520"/>
                <a:gd name="connsiteX2" fmla="*/ 6284707 w 6412630"/>
                <a:gd name="connsiteY2" fmla="*/ 0 h 767520"/>
                <a:gd name="connsiteX3" fmla="*/ 6412630 w 6412630"/>
                <a:gd name="connsiteY3" fmla="*/ 127923 h 767520"/>
                <a:gd name="connsiteX4" fmla="*/ 6412630 w 6412630"/>
                <a:gd name="connsiteY4" fmla="*/ 639597 h 767520"/>
                <a:gd name="connsiteX5" fmla="*/ 6284707 w 6412630"/>
                <a:gd name="connsiteY5" fmla="*/ 767520 h 767520"/>
                <a:gd name="connsiteX6" fmla="*/ 127923 w 6412630"/>
                <a:gd name="connsiteY6" fmla="*/ 767520 h 767520"/>
                <a:gd name="connsiteX7" fmla="*/ 0 w 6412630"/>
                <a:gd name="connsiteY7" fmla="*/ 639597 h 767520"/>
                <a:gd name="connsiteX8" fmla="*/ 0 w 641263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2630" h="767520">
                  <a:moveTo>
                    <a:pt x="0" y="127923"/>
                  </a:moveTo>
                  <a:cubicBezTo>
                    <a:pt x="0" y="57273"/>
                    <a:pt x="57273" y="0"/>
                    <a:pt x="127923" y="0"/>
                  </a:cubicBezTo>
                  <a:lnTo>
                    <a:pt x="6284707" y="0"/>
                  </a:lnTo>
                  <a:cubicBezTo>
                    <a:pt x="6355357" y="0"/>
                    <a:pt x="6412630" y="57273"/>
                    <a:pt x="6412630" y="127923"/>
                  </a:cubicBezTo>
                  <a:lnTo>
                    <a:pt x="6412630" y="639597"/>
                  </a:lnTo>
                  <a:cubicBezTo>
                    <a:pt x="6412630" y="710247"/>
                    <a:pt x="6355357" y="767520"/>
                    <a:pt x="6284707" y="767520"/>
                  </a:cubicBezTo>
                  <a:lnTo>
                    <a:pt x="127923" y="767520"/>
                  </a:lnTo>
                  <a:cubicBezTo>
                    <a:pt x="57273" y="767520"/>
                    <a:pt x="0" y="710247"/>
                    <a:pt x="0" y="639597"/>
                  </a:cubicBezTo>
                  <a:lnTo>
                    <a:pt x="0" y="127923"/>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79849" tIns="37467" rIns="279849" bIns="37467" numCol="1" spcCol="1270" anchor="ctr" anchorCtr="0">
              <a:noAutofit/>
            </a:bodyPr>
            <a:lstStyle/>
            <a:p>
              <a:pPr marL="0" lvl="0" indent="0" algn="l" defTabSz="889000">
                <a:lnSpc>
                  <a:spcPct val="90000"/>
                </a:lnSpc>
                <a:spcBef>
                  <a:spcPct val="0"/>
                </a:spcBef>
                <a:spcAft>
                  <a:spcPct val="35000"/>
                </a:spcAft>
                <a:buNone/>
              </a:pPr>
              <a:r>
                <a:rPr lang="en-IN" sz="2000" kern="1200" dirty="0"/>
                <a:t>Why Data gets corrupted?</a:t>
              </a:r>
            </a:p>
          </p:txBody>
        </p:sp>
      </p:grpSp>
      <p:grpSp>
        <p:nvGrpSpPr>
          <p:cNvPr id="15" name="Group 14">
            <a:extLst>
              <a:ext uri="{FF2B5EF4-FFF2-40B4-BE49-F238E27FC236}">
                <a16:creationId xmlns:a16="http://schemas.microsoft.com/office/drawing/2014/main" id="{6F15F643-D325-EF7C-C015-503F0B26D23A}"/>
              </a:ext>
            </a:extLst>
          </p:cNvPr>
          <p:cNvGrpSpPr/>
          <p:nvPr/>
        </p:nvGrpSpPr>
        <p:grpSpPr>
          <a:xfrm>
            <a:off x="452070" y="4185001"/>
            <a:ext cx="9160900" cy="1095120"/>
            <a:chOff x="452070" y="4185001"/>
            <a:chExt cx="9160900" cy="1095120"/>
          </a:xfrm>
        </p:grpSpPr>
        <p:sp>
          <p:nvSpPr>
            <p:cNvPr id="9" name="Rectangle 8">
              <a:extLst>
                <a:ext uri="{FF2B5EF4-FFF2-40B4-BE49-F238E27FC236}">
                  <a16:creationId xmlns:a16="http://schemas.microsoft.com/office/drawing/2014/main" id="{8798BA1E-D26E-F447-42E5-BC07F642540A}"/>
                </a:ext>
              </a:extLst>
            </p:cNvPr>
            <p:cNvSpPr/>
            <p:nvPr/>
          </p:nvSpPr>
          <p:spPr>
            <a:xfrm>
              <a:off x="452070" y="4624921"/>
              <a:ext cx="9160900" cy="655200"/>
            </a:xfrm>
            <a:prstGeom prst="rect">
              <a:avLst/>
            </a:pr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0" name="Freeform: Shape 9">
              <a:extLst>
                <a:ext uri="{FF2B5EF4-FFF2-40B4-BE49-F238E27FC236}">
                  <a16:creationId xmlns:a16="http://schemas.microsoft.com/office/drawing/2014/main" id="{2AEE3F5B-6D8C-FB69-8737-CCD35137BA24}"/>
                </a:ext>
              </a:extLst>
            </p:cNvPr>
            <p:cNvSpPr/>
            <p:nvPr/>
          </p:nvSpPr>
          <p:spPr>
            <a:xfrm>
              <a:off x="910115" y="4185001"/>
              <a:ext cx="6412630" cy="767520"/>
            </a:xfrm>
            <a:custGeom>
              <a:avLst/>
              <a:gdLst>
                <a:gd name="connsiteX0" fmla="*/ 0 w 6412630"/>
                <a:gd name="connsiteY0" fmla="*/ 127923 h 767520"/>
                <a:gd name="connsiteX1" fmla="*/ 127923 w 6412630"/>
                <a:gd name="connsiteY1" fmla="*/ 0 h 767520"/>
                <a:gd name="connsiteX2" fmla="*/ 6284707 w 6412630"/>
                <a:gd name="connsiteY2" fmla="*/ 0 h 767520"/>
                <a:gd name="connsiteX3" fmla="*/ 6412630 w 6412630"/>
                <a:gd name="connsiteY3" fmla="*/ 127923 h 767520"/>
                <a:gd name="connsiteX4" fmla="*/ 6412630 w 6412630"/>
                <a:gd name="connsiteY4" fmla="*/ 639597 h 767520"/>
                <a:gd name="connsiteX5" fmla="*/ 6284707 w 6412630"/>
                <a:gd name="connsiteY5" fmla="*/ 767520 h 767520"/>
                <a:gd name="connsiteX6" fmla="*/ 127923 w 6412630"/>
                <a:gd name="connsiteY6" fmla="*/ 767520 h 767520"/>
                <a:gd name="connsiteX7" fmla="*/ 0 w 6412630"/>
                <a:gd name="connsiteY7" fmla="*/ 639597 h 767520"/>
                <a:gd name="connsiteX8" fmla="*/ 0 w 641263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2630" h="767520">
                  <a:moveTo>
                    <a:pt x="0" y="127923"/>
                  </a:moveTo>
                  <a:cubicBezTo>
                    <a:pt x="0" y="57273"/>
                    <a:pt x="57273" y="0"/>
                    <a:pt x="127923" y="0"/>
                  </a:cubicBezTo>
                  <a:lnTo>
                    <a:pt x="6284707" y="0"/>
                  </a:lnTo>
                  <a:cubicBezTo>
                    <a:pt x="6355357" y="0"/>
                    <a:pt x="6412630" y="57273"/>
                    <a:pt x="6412630" y="127923"/>
                  </a:cubicBezTo>
                  <a:lnTo>
                    <a:pt x="6412630" y="639597"/>
                  </a:lnTo>
                  <a:cubicBezTo>
                    <a:pt x="6412630" y="710247"/>
                    <a:pt x="6355357" y="767520"/>
                    <a:pt x="6284707" y="767520"/>
                  </a:cubicBezTo>
                  <a:lnTo>
                    <a:pt x="127923" y="767520"/>
                  </a:lnTo>
                  <a:cubicBezTo>
                    <a:pt x="57273" y="767520"/>
                    <a:pt x="0" y="710247"/>
                    <a:pt x="0" y="639597"/>
                  </a:cubicBezTo>
                  <a:lnTo>
                    <a:pt x="0" y="127923"/>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79849" tIns="37467" rIns="279849" bIns="37467" numCol="1" spcCol="1270" anchor="ctr" anchorCtr="0">
              <a:noAutofit/>
            </a:bodyPr>
            <a:lstStyle/>
            <a:p>
              <a:pPr marL="0" lvl="0" indent="0" algn="l" defTabSz="889000">
                <a:lnSpc>
                  <a:spcPct val="90000"/>
                </a:lnSpc>
                <a:spcBef>
                  <a:spcPct val="0"/>
                </a:spcBef>
                <a:spcAft>
                  <a:spcPct val="35000"/>
                </a:spcAft>
                <a:buNone/>
              </a:pPr>
              <a:r>
                <a:rPr lang="en-IN" sz="2000" kern="1200" dirty="0"/>
                <a:t>Ways to protect the data from corruption </a:t>
              </a:r>
            </a:p>
          </p:txBody>
        </p:sp>
      </p:grpSp>
      <p:grpSp>
        <p:nvGrpSpPr>
          <p:cNvPr id="16" name="Group 15">
            <a:extLst>
              <a:ext uri="{FF2B5EF4-FFF2-40B4-BE49-F238E27FC236}">
                <a16:creationId xmlns:a16="http://schemas.microsoft.com/office/drawing/2014/main" id="{A261606F-81B6-48B6-E357-81AD6A54303F}"/>
              </a:ext>
            </a:extLst>
          </p:cNvPr>
          <p:cNvGrpSpPr/>
          <p:nvPr/>
        </p:nvGrpSpPr>
        <p:grpSpPr>
          <a:xfrm>
            <a:off x="452070" y="5364361"/>
            <a:ext cx="9160900" cy="1038960"/>
            <a:chOff x="452070" y="5364361"/>
            <a:chExt cx="9160900" cy="1038960"/>
          </a:xfrm>
        </p:grpSpPr>
        <p:sp>
          <p:nvSpPr>
            <p:cNvPr id="11" name="Rectangle 10">
              <a:extLst>
                <a:ext uri="{FF2B5EF4-FFF2-40B4-BE49-F238E27FC236}">
                  <a16:creationId xmlns:a16="http://schemas.microsoft.com/office/drawing/2014/main" id="{208189FD-0EBA-A85A-0E5F-1051AD8ECA64}"/>
                </a:ext>
              </a:extLst>
            </p:cNvPr>
            <p:cNvSpPr/>
            <p:nvPr/>
          </p:nvSpPr>
          <p:spPr>
            <a:xfrm>
              <a:off x="452070" y="5748121"/>
              <a:ext cx="9160900" cy="655200"/>
            </a:xfrm>
            <a:prstGeom prst="rect">
              <a:avLst/>
            </a:pr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Freeform: Shape 11">
              <a:extLst>
                <a:ext uri="{FF2B5EF4-FFF2-40B4-BE49-F238E27FC236}">
                  <a16:creationId xmlns:a16="http://schemas.microsoft.com/office/drawing/2014/main" id="{F5AED17D-3EA4-2FD2-C9F8-7F9F0A6D49DB}"/>
                </a:ext>
              </a:extLst>
            </p:cNvPr>
            <p:cNvSpPr/>
            <p:nvPr/>
          </p:nvSpPr>
          <p:spPr>
            <a:xfrm>
              <a:off x="910115" y="5364361"/>
              <a:ext cx="6412630" cy="767520"/>
            </a:xfrm>
            <a:custGeom>
              <a:avLst/>
              <a:gdLst>
                <a:gd name="connsiteX0" fmla="*/ 0 w 6412630"/>
                <a:gd name="connsiteY0" fmla="*/ 127923 h 767520"/>
                <a:gd name="connsiteX1" fmla="*/ 127923 w 6412630"/>
                <a:gd name="connsiteY1" fmla="*/ 0 h 767520"/>
                <a:gd name="connsiteX2" fmla="*/ 6284707 w 6412630"/>
                <a:gd name="connsiteY2" fmla="*/ 0 h 767520"/>
                <a:gd name="connsiteX3" fmla="*/ 6412630 w 6412630"/>
                <a:gd name="connsiteY3" fmla="*/ 127923 h 767520"/>
                <a:gd name="connsiteX4" fmla="*/ 6412630 w 6412630"/>
                <a:gd name="connsiteY4" fmla="*/ 639597 h 767520"/>
                <a:gd name="connsiteX5" fmla="*/ 6284707 w 6412630"/>
                <a:gd name="connsiteY5" fmla="*/ 767520 h 767520"/>
                <a:gd name="connsiteX6" fmla="*/ 127923 w 6412630"/>
                <a:gd name="connsiteY6" fmla="*/ 767520 h 767520"/>
                <a:gd name="connsiteX7" fmla="*/ 0 w 6412630"/>
                <a:gd name="connsiteY7" fmla="*/ 639597 h 767520"/>
                <a:gd name="connsiteX8" fmla="*/ 0 w 6412630"/>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12630" h="767520">
                  <a:moveTo>
                    <a:pt x="0" y="127923"/>
                  </a:moveTo>
                  <a:cubicBezTo>
                    <a:pt x="0" y="57273"/>
                    <a:pt x="57273" y="0"/>
                    <a:pt x="127923" y="0"/>
                  </a:cubicBezTo>
                  <a:lnTo>
                    <a:pt x="6284707" y="0"/>
                  </a:lnTo>
                  <a:cubicBezTo>
                    <a:pt x="6355357" y="0"/>
                    <a:pt x="6412630" y="57273"/>
                    <a:pt x="6412630" y="127923"/>
                  </a:cubicBezTo>
                  <a:lnTo>
                    <a:pt x="6412630" y="639597"/>
                  </a:lnTo>
                  <a:cubicBezTo>
                    <a:pt x="6412630" y="710247"/>
                    <a:pt x="6355357" y="767520"/>
                    <a:pt x="6284707" y="767520"/>
                  </a:cubicBezTo>
                  <a:lnTo>
                    <a:pt x="127923" y="767520"/>
                  </a:lnTo>
                  <a:cubicBezTo>
                    <a:pt x="57273" y="767520"/>
                    <a:pt x="0" y="710247"/>
                    <a:pt x="0" y="639597"/>
                  </a:cubicBezTo>
                  <a:lnTo>
                    <a:pt x="0" y="127923"/>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79849" tIns="37467" rIns="279849" bIns="37467" numCol="1" spcCol="1270" anchor="ctr" anchorCtr="0">
              <a:noAutofit/>
            </a:bodyPr>
            <a:lstStyle/>
            <a:p>
              <a:pPr marL="0" lvl="0" indent="0" algn="l" defTabSz="889000">
                <a:lnSpc>
                  <a:spcPct val="90000"/>
                </a:lnSpc>
                <a:spcBef>
                  <a:spcPct val="0"/>
                </a:spcBef>
                <a:spcAft>
                  <a:spcPct val="35000"/>
                </a:spcAft>
                <a:buNone/>
              </a:pPr>
              <a:r>
                <a:rPr lang="en-IN" sz="2000" kern="1200" dirty="0"/>
                <a:t>Top Data corruption errors</a:t>
              </a:r>
            </a:p>
          </p:txBody>
        </p:sp>
      </p:grpSp>
      <p:sp>
        <p:nvSpPr>
          <p:cNvPr id="4" name="Title 3">
            <a:extLst>
              <a:ext uri="{FF2B5EF4-FFF2-40B4-BE49-F238E27FC236}">
                <a16:creationId xmlns:a16="http://schemas.microsoft.com/office/drawing/2014/main" id="{1FBEE5C7-9DB1-8FBB-6A63-88DE5E04DAB5}"/>
              </a:ext>
            </a:extLst>
          </p:cNvPr>
          <p:cNvSpPr>
            <a:spLocks noGrp="1"/>
          </p:cNvSpPr>
          <p:nvPr>
            <p:ph type="title"/>
          </p:nvPr>
        </p:nvSpPr>
        <p:spPr/>
        <p:txBody>
          <a:bodyPr/>
          <a:lstStyle/>
          <a:p>
            <a:r>
              <a:rPr lang="en-IN" dirty="0">
                <a:solidFill>
                  <a:schemeClr val="tx1"/>
                </a:solidFill>
              </a:rPr>
              <a:t>Data Corruption</a:t>
            </a:r>
            <a:r>
              <a:rPr lang="en-IN" dirty="0"/>
              <a:t> </a:t>
            </a:r>
          </a:p>
        </p:txBody>
      </p:sp>
    </p:spTree>
    <p:extLst>
      <p:ext uri="{BB962C8B-B14F-4D97-AF65-F5344CB8AC3E}">
        <p14:creationId xmlns:p14="http://schemas.microsoft.com/office/powerpoint/2010/main" val="99445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7BAE2-FB04-FCD4-06BA-BC9F043A7E35}"/>
              </a:ext>
            </a:extLst>
          </p:cNvPr>
          <p:cNvSpPr>
            <a:spLocks noGrp="1"/>
          </p:cNvSpPr>
          <p:nvPr>
            <p:ph type="title"/>
          </p:nvPr>
        </p:nvSpPr>
        <p:spPr/>
        <p:txBody>
          <a:bodyPr/>
          <a:lstStyle/>
          <a:p>
            <a:r>
              <a:rPr lang="en-IN" dirty="0">
                <a:solidFill>
                  <a:schemeClr val="tx1"/>
                </a:solidFill>
              </a:rPr>
              <a:t>Data Corruption </a:t>
            </a:r>
          </a:p>
        </p:txBody>
      </p:sp>
      <p:pic>
        <p:nvPicPr>
          <p:cNvPr id="2054" name="Picture 6" descr="Word cloud data corruption Royalty Free Vector Image">
            <a:extLst>
              <a:ext uri="{FF2B5EF4-FFF2-40B4-BE49-F238E27FC236}">
                <a16:creationId xmlns:a16="http://schemas.microsoft.com/office/drawing/2014/main" id="{C40545C4-8E5A-9291-9F11-AB7B852225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 b="17037"/>
          <a:stretch/>
        </p:blipFill>
        <p:spPr bwMode="auto">
          <a:xfrm>
            <a:off x="259031" y="1889760"/>
            <a:ext cx="4389792" cy="28041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282875E6-BFF7-D57D-FA4C-DFFA4819223D}"/>
              </a:ext>
            </a:extLst>
          </p:cNvPr>
          <p:cNvGrpSpPr/>
          <p:nvPr/>
        </p:nvGrpSpPr>
        <p:grpSpPr>
          <a:xfrm>
            <a:off x="4815840" y="1889760"/>
            <a:ext cx="6885234" cy="2804160"/>
            <a:chOff x="5062924" y="2908731"/>
            <a:chExt cx="6638150" cy="2129350"/>
          </a:xfrm>
          <a:solidFill>
            <a:schemeClr val="accent1">
              <a:lumMod val="60000"/>
              <a:lumOff val="40000"/>
            </a:schemeClr>
          </a:solidFill>
          <a:scene3d>
            <a:camera prst="orthographicFront">
              <a:rot lat="0" lon="0" rev="0"/>
            </a:camera>
            <a:lightRig rig="soft" dir="t">
              <a:rot lat="0" lon="0" rev="0"/>
            </a:lightRig>
          </a:scene3d>
        </p:grpSpPr>
        <p:sp>
          <p:nvSpPr>
            <p:cNvPr id="15" name="Freeform: Shape 14">
              <a:extLst>
                <a:ext uri="{FF2B5EF4-FFF2-40B4-BE49-F238E27FC236}">
                  <a16:creationId xmlns:a16="http://schemas.microsoft.com/office/drawing/2014/main" id="{04F366C0-741B-68A0-8FC0-CB8177546793}"/>
                </a:ext>
              </a:extLst>
            </p:cNvPr>
            <p:cNvSpPr/>
            <p:nvPr/>
          </p:nvSpPr>
          <p:spPr>
            <a:xfrm>
              <a:off x="5062924" y="3432619"/>
              <a:ext cx="1659537" cy="1081575"/>
            </a:xfrm>
            <a:custGeom>
              <a:avLst/>
              <a:gdLst>
                <a:gd name="connsiteX0" fmla="*/ 0 w 1659537"/>
                <a:gd name="connsiteY0" fmla="*/ 0 h 1081575"/>
                <a:gd name="connsiteX1" fmla="*/ 1659537 w 1659537"/>
                <a:gd name="connsiteY1" fmla="*/ 0 h 1081575"/>
                <a:gd name="connsiteX2" fmla="*/ 1659537 w 1659537"/>
                <a:gd name="connsiteY2" fmla="*/ 1081575 h 1081575"/>
                <a:gd name="connsiteX3" fmla="*/ 0 w 1659537"/>
                <a:gd name="connsiteY3" fmla="*/ 1081575 h 1081575"/>
                <a:gd name="connsiteX4" fmla="*/ 0 w 1659537"/>
                <a:gd name="connsiteY4" fmla="*/ 0 h 108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537" h="1081575">
                  <a:moveTo>
                    <a:pt x="0" y="0"/>
                  </a:moveTo>
                  <a:lnTo>
                    <a:pt x="1659537" y="0"/>
                  </a:lnTo>
                  <a:lnTo>
                    <a:pt x="1659537" y="1081575"/>
                  </a:lnTo>
                  <a:lnTo>
                    <a:pt x="0" y="1081575"/>
                  </a:lnTo>
                  <a:lnTo>
                    <a:pt x="0" y="0"/>
                  </a:lnTo>
                  <a:close/>
                </a:path>
              </a:pathLst>
            </a:cu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spcFirstLastPara="0" vert="horz" wrap="square" lIns="163576" tIns="58420" rIns="163576" bIns="58420" numCol="1" spcCol="1270" anchor="ctr" anchorCtr="0">
              <a:noAutofit/>
            </a:bodyPr>
            <a:lstStyle/>
            <a:p>
              <a:pPr marL="0" lvl="0" indent="0" algn="r" defTabSz="1022350">
                <a:lnSpc>
                  <a:spcPct val="90000"/>
                </a:lnSpc>
                <a:spcBef>
                  <a:spcPct val="0"/>
                </a:spcBef>
                <a:spcAft>
                  <a:spcPct val="35000"/>
                </a:spcAft>
                <a:buNone/>
              </a:pPr>
              <a:r>
                <a:rPr lang="en-IN" kern="1200" dirty="0">
                  <a:solidFill>
                    <a:schemeClr val="bg1"/>
                  </a:solidFill>
                </a:rPr>
                <a:t>What is Data Corruption? </a:t>
              </a:r>
            </a:p>
          </p:txBody>
        </p:sp>
        <p:sp>
          <p:nvSpPr>
            <p:cNvPr id="16" name="Left Brace 15">
              <a:extLst>
                <a:ext uri="{FF2B5EF4-FFF2-40B4-BE49-F238E27FC236}">
                  <a16:creationId xmlns:a16="http://schemas.microsoft.com/office/drawing/2014/main" id="{89D8ED86-F0F1-BEC4-043B-2D3FFBB75A7D}"/>
                </a:ext>
              </a:extLst>
            </p:cNvPr>
            <p:cNvSpPr/>
            <p:nvPr/>
          </p:nvSpPr>
          <p:spPr>
            <a:xfrm>
              <a:off x="6722462" y="2908731"/>
              <a:ext cx="331907" cy="2129350"/>
            </a:xfrm>
            <a:prstGeom prst="leftBrace">
              <a:avLst>
                <a:gd name="adj1" fmla="val 35000"/>
                <a:gd name="adj2" fmla="val 50000"/>
              </a:avLst>
            </a:pr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1">
              <a:schemeClr val="accent6">
                <a:lumMod val="67000"/>
              </a:schemeClr>
            </a:lnRef>
            <a:fillRef idx="0">
              <a:schemeClr val="accent6">
                <a:lumMod val="67000"/>
              </a:schemeClr>
            </a:fillRef>
            <a:effectRef idx="0">
              <a:schemeClr val="accent6">
                <a:lumMod val="67000"/>
              </a:schemeClr>
            </a:effectRef>
            <a:fontRef idx="minor">
              <a:schemeClr val="tx1"/>
            </a:fontRef>
          </p:style>
          <p:txBody>
            <a:bodyPr/>
            <a:lstStyle/>
            <a:p>
              <a:endParaRPr lang="en-IN"/>
            </a:p>
          </p:txBody>
        </p:sp>
        <p:sp>
          <p:nvSpPr>
            <p:cNvPr id="17" name="Freeform: Shape 16">
              <a:extLst>
                <a:ext uri="{FF2B5EF4-FFF2-40B4-BE49-F238E27FC236}">
                  <a16:creationId xmlns:a16="http://schemas.microsoft.com/office/drawing/2014/main" id="{F11540C0-B6C5-89E0-C346-FC89A68E46C2}"/>
                </a:ext>
              </a:extLst>
            </p:cNvPr>
            <p:cNvSpPr/>
            <p:nvPr/>
          </p:nvSpPr>
          <p:spPr>
            <a:xfrm>
              <a:off x="7187132" y="2908731"/>
              <a:ext cx="4513942" cy="2129350"/>
            </a:xfrm>
            <a:custGeom>
              <a:avLst/>
              <a:gdLst>
                <a:gd name="connsiteX0" fmla="*/ 0 w 4513942"/>
                <a:gd name="connsiteY0" fmla="*/ 0 h 2129350"/>
                <a:gd name="connsiteX1" fmla="*/ 4513942 w 4513942"/>
                <a:gd name="connsiteY1" fmla="*/ 0 h 2129350"/>
                <a:gd name="connsiteX2" fmla="*/ 4513942 w 4513942"/>
                <a:gd name="connsiteY2" fmla="*/ 2129350 h 2129350"/>
                <a:gd name="connsiteX3" fmla="*/ 0 w 4513942"/>
                <a:gd name="connsiteY3" fmla="*/ 2129350 h 2129350"/>
                <a:gd name="connsiteX4" fmla="*/ 0 w 4513942"/>
                <a:gd name="connsiteY4" fmla="*/ 0 h 2129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3942" h="2129350">
                  <a:moveTo>
                    <a:pt x="0" y="0"/>
                  </a:moveTo>
                  <a:lnTo>
                    <a:pt x="4513942" y="0"/>
                  </a:lnTo>
                  <a:lnTo>
                    <a:pt x="4513942" y="2129350"/>
                  </a:lnTo>
                  <a:lnTo>
                    <a:pt x="0" y="2129350"/>
                  </a:lnTo>
                  <a:lnTo>
                    <a:pt x="0" y="0"/>
                  </a:lnTo>
                  <a:close/>
                </a:path>
              </a:pathLst>
            </a:custGeom>
            <a:grpFill/>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1" algn="l" defTabSz="1022350">
                <a:lnSpc>
                  <a:spcPct val="90000"/>
                </a:lnSpc>
                <a:spcBef>
                  <a:spcPct val="0"/>
                </a:spcBef>
                <a:spcAft>
                  <a:spcPct val="15000"/>
                </a:spcAft>
              </a:pPr>
              <a:r>
                <a:rPr lang="en-US" sz="2300" kern="1200" dirty="0"/>
                <a:t>Data corruption refers to errors in computer data that  occurs due to system failure/system issues</a:t>
              </a:r>
              <a:endParaRPr lang="en-IN" sz="2300" kern="1200" dirty="0"/>
            </a:p>
          </p:txBody>
        </p:sp>
      </p:grpSp>
    </p:spTree>
    <p:extLst>
      <p:ext uri="{BB962C8B-B14F-4D97-AF65-F5344CB8AC3E}">
        <p14:creationId xmlns:p14="http://schemas.microsoft.com/office/powerpoint/2010/main" val="16120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1E2FFDD6-F975-9B54-EDB1-0935BF696F7F}"/>
              </a:ext>
            </a:extLst>
          </p:cNvPr>
          <p:cNvGrpSpPr/>
          <p:nvPr/>
        </p:nvGrpSpPr>
        <p:grpSpPr>
          <a:xfrm>
            <a:off x="105891" y="1539931"/>
            <a:ext cx="11857508" cy="1211477"/>
            <a:chOff x="105891" y="1539931"/>
            <a:chExt cx="11857508" cy="1211477"/>
          </a:xfrm>
        </p:grpSpPr>
        <p:sp>
          <p:nvSpPr>
            <p:cNvPr id="6" name="Rectangle 5">
              <a:extLst>
                <a:ext uri="{FF2B5EF4-FFF2-40B4-BE49-F238E27FC236}">
                  <a16:creationId xmlns:a16="http://schemas.microsoft.com/office/drawing/2014/main" id="{79B630DA-3C89-4C29-C872-671F08BD33A0}"/>
                </a:ext>
              </a:extLst>
            </p:cNvPr>
            <p:cNvSpPr/>
            <p:nvPr/>
          </p:nvSpPr>
          <p:spPr>
            <a:xfrm>
              <a:off x="5915984" y="1872259"/>
              <a:ext cx="6047415" cy="4536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pic>
          <p:nvPicPr>
            <p:cNvPr id="5" name="Picture 6">
              <a:extLst>
                <a:ext uri="{FF2B5EF4-FFF2-40B4-BE49-F238E27FC236}">
                  <a16:creationId xmlns:a16="http://schemas.microsoft.com/office/drawing/2014/main" id="{5E203F53-1A0C-26F6-1F3F-B2CCFC0D959B}"/>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99" t="15053" r="6004"/>
            <a:stretch/>
          </p:blipFill>
          <p:spPr bwMode="auto">
            <a:xfrm>
              <a:off x="105891" y="1539931"/>
              <a:ext cx="2092951" cy="1211477"/>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235F6366-8781-72CD-062E-1F0C49E19C3E}"/>
                </a:ext>
              </a:extLst>
            </p:cNvPr>
            <p:cNvSpPr/>
            <p:nvPr/>
          </p:nvSpPr>
          <p:spPr>
            <a:xfrm>
              <a:off x="6218354" y="1606579"/>
              <a:ext cx="4233190" cy="531360"/>
            </a:xfrm>
            <a:custGeom>
              <a:avLst/>
              <a:gdLst>
                <a:gd name="connsiteX0" fmla="*/ 0 w 4132139"/>
                <a:gd name="connsiteY0" fmla="*/ 88562 h 531360"/>
                <a:gd name="connsiteX1" fmla="*/ 88562 w 4132139"/>
                <a:gd name="connsiteY1" fmla="*/ 0 h 531360"/>
                <a:gd name="connsiteX2" fmla="*/ 4043577 w 4132139"/>
                <a:gd name="connsiteY2" fmla="*/ 0 h 531360"/>
                <a:gd name="connsiteX3" fmla="*/ 4132139 w 4132139"/>
                <a:gd name="connsiteY3" fmla="*/ 88562 h 531360"/>
                <a:gd name="connsiteX4" fmla="*/ 4132139 w 4132139"/>
                <a:gd name="connsiteY4" fmla="*/ 442798 h 531360"/>
                <a:gd name="connsiteX5" fmla="*/ 4043577 w 4132139"/>
                <a:gd name="connsiteY5" fmla="*/ 531360 h 531360"/>
                <a:gd name="connsiteX6" fmla="*/ 88562 w 4132139"/>
                <a:gd name="connsiteY6" fmla="*/ 531360 h 531360"/>
                <a:gd name="connsiteX7" fmla="*/ 0 w 4132139"/>
                <a:gd name="connsiteY7" fmla="*/ 442798 h 531360"/>
                <a:gd name="connsiteX8" fmla="*/ 0 w 4132139"/>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139" h="531360">
                  <a:moveTo>
                    <a:pt x="0" y="88562"/>
                  </a:moveTo>
                  <a:cubicBezTo>
                    <a:pt x="0" y="39651"/>
                    <a:pt x="39651" y="0"/>
                    <a:pt x="88562" y="0"/>
                  </a:cubicBezTo>
                  <a:lnTo>
                    <a:pt x="4043577" y="0"/>
                  </a:lnTo>
                  <a:cubicBezTo>
                    <a:pt x="4092488" y="0"/>
                    <a:pt x="4132139" y="39651"/>
                    <a:pt x="4132139" y="88562"/>
                  </a:cubicBezTo>
                  <a:lnTo>
                    <a:pt x="4132139" y="442798"/>
                  </a:lnTo>
                  <a:cubicBezTo>
                    <a:pt x="4132139" y="491709"/>
                    <a:pt x="4092488" y="531360"/>
                    <a:pt x="4043577" y="531360"/>
                  </a:cubicBezTo>
                  <a:lnTo>
                    <a:pt x="88562" y="531360"/>
                  </a:lnTo>
                  <a:cubicBezTo>
                    <a:pt x="39651" y="531360"/>
                    <a:pt x="0" y="491709"/>
                    <a:pt x="0" y="442798"/>
                  </a:cubicBezTo>
                  <a:lnTo>
                    <a:pt x="0" y="8856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82124" tIns="25939" rIns="182124" bIns="25939" numCol="1" spcCol="1270" anchor="ctr" anchorCtr="0">
              <a:noAutofit/>
            </a:bodyPr>
            <a:lstStyle/>
            <a:p>
              <a:pPr marL="0" lvl="0" indent="0" algn="l" defTabSz="889000">
                <a:lnSpc>
                  <a:spcPct val="90000"/>
                </a:lnSpc>
                <a:spcBef>
                  <a:spcPct val="0"/>
                </a:spcBef>
                <a:spcAft>
                  <a:spcPct val="35000"/>
                </a:spcAft>
                <a:buNone/>
              </a:pPr>
              <a:r>
                <a:rPr lang="en-IN" sz="2000" b="0" i="0" kern="1200" dirty="0"/>
                <a:t>Power outages</a:t>
              </a:r>
              <a:endParaRPr lang="en-IN" sz="2000" kern="1200" dirty="0"/>
            </a:p>
          </p:txBody>
        </p:sp>
      </p:grpSp>
      <p:grpSp>
        <p:nvGrpSpPr>
          <p:cNvPr id="30" name="Group 29">
            <a:extLst>
              <a:ext uri="{FF2B5EF4-FFF2-40B4-BE49-F238E27FC236}">
                <a16:creationId xmlns:a16="http://schemas.microsoft.com/office/drawing/2014/main" id="{4EB638F5-4848-6C76-2A3A-D978E688ADA4}"/>
              </a:ext>
            </a:extLst>
          </p:cNvPr>
          <p:cNvGrpSpPr/>
          <p:nvPr/>
        </p:nvGrpSpPr>
        <p:grpSpPr>
          <a:xfrm>
            <a:off x="228601" y="4613807"/>
            <a:ext cx="11734798" cy="1978651"/>
            <a:chOff x="228601" y="4613807"/>
            <a:chExt cx="11734798" cy="1978651"/>
          </a:xfrm>
        </p:grpSpPr>
        <p:sp>
          <p:nvSpPr>
            <p:cNvPr id="18" name="Freeform: Shape 17">
              <a:extLst>
                <a:ext uri="{FF2B5EF4-FFF2-40B4-BE49-F238E27FC236}">
                  <a16:creationId xmlns:a16="http://schemas.microsoft.com/office/drawing/2014/main" id="{8087E784-DF80-52CE-3636-6860151155A5}"/>
                </a:ext>
              </a:extLst>
            </p:cNvPr>
            <p:cNvSpPr/>
            <p:nvPr/>
          </p:nvSpPr>
          <p:spPr>
            <a:xfrm>
              <a:off x="5915984" y="5138180"/>
              <a:ext cx="6047415" cy="1134000"/>
            </a:xfrm>
            <a:custGeom>
              <a:avLst/>
              <a:gdLst>
                <a:gd name="connsiteX0" fmla="*/ 0 w 5903056"/>
                <a:gd name="connsiteY0" fmla="*/ 0 h 1134000"/>
                <a:gd name="connsiteX1" fmla="*/ 5903056 w 5903056"/>
                <a:gd name="connsiteY1" fmla="*/ 0 h 1134000"/>
                <a:gd name="connsiteX2" fmla="*/ 5903056 w 5903056"/>
                <a:gd name="connsiteY2" fmla="*/ 1134000 h 1134000"/>
                <a:gd name="connsiteX3" fmla="*/ 0 w 5903056"/>
                <a:gd name="connsiteY3" fmla="*/ 1134000 h 1134000"/>
                <a:gd name="connsiteX4" fmla="*/ 0 w 5903056"/>
                <a:gd name="connsiteY4" fmla="*/ 0 h 11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056" h="1134000">
                  <a:moveTo>
                    <a:pt x="0" y="0"/>
                  </a:moveTo>
                  <a:lnTo>
                    <a:pt x="5903056" y="0"/>
                  </a:lnTo>
                  <a:lnTo>
                    <a:pt x="5903056" y="1134000"/>
                  </a:lnTo>
                  <a:lnTo>
                    <a:pt x="0" y="1134000"/>
                  </a:lnTo>
                  <a:lnTo>
                    <a:pt x="0" y="0"/>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58143" tIns="374904" rIns="458143" bIns="142240" numCol="1" spcCol="1270" anchor="t" anchorCtr="0">
              <a:noAutofit/>
            </a:bodyPr>
            <a:lstStyle/>
            <a:p>
              <a:pPr marL="228600" lvl="1" indent="-228600" algn="l" defTabSz="889000">
                <a:lnSpc>
                  <a:spcPct val="90000"/>
                </a:lnSpc>
                <a:spcBef>
                  <a:spcPct val="0"/>
                </a:spcBef>
                <a:spcAft>
                  <a:spcPct val="15000"/>
                </a:spcAft>
                <a:buFont typeface="Wingdings" pitchFamily="2" charset="2"/>
                <a:buChar char="Ø"/>
              </a:pPr>
              <a:r>
                <a:rPr lang="en-US" sz="2000" kern="1200" dirty="0">
                  <a:latin typeface="Arial" panose="020B0604020202020204" pitchFamily="34" charset="0"/>
                  <a:ea typeface="+mj-ea"/>
                  <a:cs typeface="Arial" panose="020B0604020202020204" pitchFamily="34" charset="0"/>
                </a:rPr>
                <a:t>Including hard drive failures</a:t>
              </a:r>
              <a:endParaRPr lang="en-IN" sz="2000" kern="1200" dirty="0"/>
            </a:p>
            <a:p>
              <a:pPr marL="228600" lvl="1" indent="-228600" algn="l" defTabSz="889000">
                <a:lnSpc>
                  <a:spcPct val="90000"/>
                </a:lnSpc>
                <a:spcBef>
                  <a:spcPct val="0"/>
                </a:spcBef>
                <a:spcAft>
                  <a:spcPct val="15000"/>
                </a:spcAft>
                <a:buFont typeface="Wingdings" pitchFamily="2" charset="2"/>
                <a:buChar char="Ø"/>
              </a:pPr>
              <a:r>
                <a:rPr lang="en-US" sz="2000" kern="1200">
                  <a:latin typeface="Arial" panose="020B0604020202020204" pitchFamily="34" charset="0"/>
                  <a:ea typeface="+mj-ea"/>
                  <a:cs typeface="Arial" panose="020B0604020202020204" pitchFamily="34" charset="0"/>
                </a:rPr>
                <a:t>Bad sectors, Bad RAM </a:t>
              </a:r>
              <a:endParaRPr lang="en-IN" sz="2000" kern="1200" dirty="0"/>
            </a:p>
          </p:txBody>
        </p:sp>
        <p:sp>
          <p:nvSpPr>
            <p:cNvPr id="19" name="Freeform: Shape 18">
              <a:extLst>
                <a:ext uri="{FF2B5EF4-FFF2-40B4-BE49-F238E27FC236}">
                  <a16:creationId xmlns:a16="http://schemas.microsoft.com/office/drawing/2014/main" id="{0DAAD6B2-B510-B101-8378-5C1AC452A8FE}"/>
                </a:ext>
              </a:extLst>
            </p:cNvPr>
            <p:cNvSpPr/>
            <p:nvPr/>
          </p:nvSpPr>
          <p:spPr>
            <a:xfrm>
              <a:off x="6218354" y="4872500"/>
              <a:ext cx="4233190" cy="531360"/>
            </a:xfrm>
            <a:custGeom>
              <a:avLst/>
              <a:gdLst>
                <a:gd name="connsiteX0" fmla="*/ 0 w 4132139"/>
                <a:gd name="connsiteY0" fmla="*/ 88562 h 531360"/>
                <a:gd name="connsiteX1" fmla="*/ 88562 w 4132139"/>
                <a:gd name="connsiteY1" fmla="*/ 0 h 531360"/>
                <a:gd name="connsiteX2" fmla="*/ 4043577 w 4132139"/>
                <a:gd name="connsiteY2" fmla="*/ 0 h 531360"/>
                <a:gd name="connsiteX3" fmla="*/ 4132139 w 4132139"/>
                <a:gd name="connsiteY3" fmla="*/ 88562 h 531360"/>
                <a:gd name="connsiteX4" fmla="*/ 4132139 w 4132139"/>
                <a:gd name="connsiteY4" fmla="*/ 442798 h 531360"/>
                <a:gd name="connsiteX5" fmla="*/ 4043577 w 4132139"/>
                <a:gd name="connsiteY5" fmla="*/ 531360 h 531360"/>
                <a:gd name="connsiteX6" fmla="*/ 88562 w 4132139"/>
                <a:gd name="connsiteY6" fmla="*/ 531360 h 531360"/>
                <a:gd name="connsiteX7" fmla="*/ 0 w 4132139"/>
                <a:gd name="connsiteY7" fmla="*/ 442798 h 531360"/>
                <a:gd name="connsiteX8" fmla="*/ 0 w 4132139"/>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139" h="531360">
                  <a:moveTo>
                    <a:pt x="0" y="88562"/>
                  </a:moveTo>
                  <a:cubicBezTo>
                    <a:pt x="0" y="39651"/>
                    <a:pt x="39651" y="0"/>
                    <a:pt x="88562" y="0"/>
                  </a:cubicBezTo>
                  <a:lnTo>
                    <a:pt x="4043577" y="0"/>
                  </a:lnTo>
                  <a:cubicBezTo>
                    <a:pt x="4092488" y="0"/>
                    <a:pt x="4132139" y="39651"/>
                    <a:pt x="4132139" y="88562"/>
                  </a:cubicBezTo>
                  <a:lnTo>
                    <a:pt x="4132139" y="442798"/>
                  </a:lnTo>
                  <a:cubicBezTo>
                    <a:pt x="4132139" y="491709"/>
                    <a:pt x="4092488" y="531360"/>
                    <a:pt x="4043577" y="531360"/>
                  </a:cubicBezTo>
                  <a:lnTo>
                    <a:pt x="88562" y="531360"/>
                  </a:lnTo>
                  <a:cubicBezTo>
                    <a:pt x="39651" y="531360"/>
                    <a:pt x="0" y="491709"/>
                    <a:pt x="0" y="442798"/>
                  </a:cubicBezTo>
                  <a:lnTo>
                    <a:pt x="0" y="8856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82124" tIns="25939" rIns="182124" bIns="25939" numCol="1" spcCol="1270" anchor="ctr" anchorCtr="0">
              <a:noAutofit/>
            </a:bodyPr>
            <a:lstStyle/>
            <a:p>
              <a:pPr marL="0" lvl="0" indent="0" algn="l" defTabSz="889000">
                <a:lnSpc>
                  <a:spcPct val="90000"/>
                </a:lnSpc>
                <a:spcBef>
                  <a:spcPct val="0"/>
                </a:spcBef>
                <a:spcAft>
                  <a:spcPct val="35000"/>
                </a:spcAft>
                <a:buFont typeface="Wingdings" pitchFamily="2" charset="2"/>
                <a:buNone/>
              </a:pPr>
              <a:r>
                <a:rPr lang="en-US" sz="2000" kern="1200" dirty="0">
                  <a:latin typeface="Arial" panose="020B0604020202020204" pitchFamily="34" charset="0"/>
                  <a:ea typeface="+mj-ea"/>
                  <a:cs typeface="Arial" panose="020B0604020202020204" pitchFamily="34" charset="0"/>
                </a:rPr>
                <a:t>Hardware failures </a:t>
              </a:r>
              <a:endParaRPr lang="en-IN" sz="2000" kern="1200" dirty="0"/>
            </a:p>
          </p:txBody>
        </p:sp>
        <p:pic>
          <p:nvPicPr>
            <p:cNvPr id="11" name="Picture 10">
              <a:extLst>
                <a:ext uri="{FF2B5EF4-FFF2-40B4-BE49-F238E27FC236}">
                  <a16:creationId xmlns:a16="http://schemas.microsoft.com/office/drawing/2014/main" id="{C02D9449-4C8D-A1A7-8147-45A6ABDFBF25}"/>
                </a:ext>
                <a:ext uri="{C183D7F6-B498-43B3-948B-1728B52AA6E4}">
                  <adec:decorative xmlns:adec="http://schemas.microsoft.com/office/drawing/2017/decorative" val="1"/>
                </a:ext>
              </a:extLst>
            </p:cNvPr>
            <p:cNvPicPr>
              <a:picLocks noChangeAspect="1"/>
            </p:cNvPicPr>
            <p:nvPr/>
          </p:nvPicPr>
          <p:blipFill rotWithShape="1">
            <a:blip r:embed="rId3"/>
            <a:srcRect l="2805" t="11731" r="6288" b="14342"/>
            <a:stretch/>
          </p:blipFill>
          <p:spPr>
            <a:xfrm>
              <a:off x="228601" y="4613807"/>
              <a:ext cx="3524108" cy="1978651"/>
            </a:xfrm>
            <a:prstGeom prst="rect">
              <a:avLst/>
            </a:prstGeom>
            <a:scene3d>
              <a:camera prst="orthographicFront"/>
              <a:lightRig rig="threePt" dir="t"/>
            </a:scene3d>
            <a:sp3d>
              <a:bevelT/>
            </a:sp3d>
          </p:spPr>
        </p:pic>
      </p:grpSp>
      <p:sp>
        <p:nvSpPr>
          <p:cNvPr id="4" name="Title 3">
            <a:extLst>
              <a:ext uri="{FF2B5EF4-FFF2-40B4-BE49-F238E27FC236}">
                <a16:creationId xmlns:a16="http://schemas.microsoft.com/office/drawing/2014/main" id="{97A7B554-0FEC-20DD-3037-5C5F180642D8}"/>
              </a:ext>
            </a:extLst>
          </p:cNvPr>
          <p:cNvSpPr>
            <a:spLocks noGrp="1"/>
          </p:cNvSpPr>
          <p:nvPr>
            <p:ph type="title"/>
          </p:nvPr>
        </p:nvSpPr>
        <p:spPr/>
        <p:txBody>
          <a:bodyPr/>
          <a:lstStyle/>
          <a:p>
            <a:r>
              <a:rPr lang="en-US" dirty="0">
                <a:solidFill>
                  <a:schemeClr val="tx1"/>
                </a:solidFill>
              </a:rPr>
              <a:t>Why Data Gets Corrupted?  (1 of 2)</a:t>
            </a:r>
            <a:endParaRPr lang="en-IN" dirty="0"/>
          </a:p>
        </p:txBody>
      </p:sp>
      <p:grpSp>
        <p:nvGrpSpPr>
          <p:cNvPr id="29" name="Group 28">
            <a:extLst>
              <a:ext uri="{FF2B5EF4-FFF2-40B4-BE49-F238E27FC236}">
                <a16:creationId xmlns:a16="http://schemas.microsoft.com/office/drawing/2014/main" id="{33E1250B-DB8D-AD0A-9810-1DDDA7F942FE}"/>
              </a:ext>
            </a:extLst>
          </p:cNvPr>
          <p:cNvGrpSpPr/>
          <p:nvPr/>
        </p:nvGrpSpPr>
        <p:grpSpPr>
          <a:xfrm>
            <a:off x="73749" y="2761002"/>
            <a:ext cx="11889650" cy="2014298"/>
            <a:chOff x="73749" y="2761002"/>
            <a:chExt cx="11889650" cy="2014298"/>
          </a:xfrm>
        </p:grpSpPr>
        <p:sp>
          <p:nvSpPr>
            <p:cNvPr id="16" name="Rectangle 15">
              <a:extLst>
                <a:ext uri="{FF2B5EF4-FFF2-40B4-BE49-F238E27FC236}">
                  <a16:creationId xmlns:a16="http://schemas.microsoft.com/office/drawing/2014/main" id="{E146D0E6-DDBB-45A7-8877-747F165BDD1E}"/>
                </a:ext>
              </a:extLst>
            </p:cNvPr>
            <p:cNvSpPr/>
            <p:nvPr/>
          </p:nvSpPr>
          <p:spPr>
            <a:xfrm>
              <a:off x="5915984" y="4321700"/>
              <a:ext cx="6047415" cy="4536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7" name="Freeform: Shape 16">
              <a:extLst>
                <a:ext uri="{FF2B5EF4-FFF2-40B4-BE49-F238E27FC236}">
                  <a16:creationId xmlns:a16="http://schemas.microsoft.com/office/drawing/2014/main" id="{F772A2A0-C77B-B7C9-BE7D-C8EB189CD24B}"/>
                </a:ext>
              </a:extLst>
            </p:cNvPr>
            <p:cNvSpPr/>
            <p:nvPr/>
          </p:nvSpPr>
          <p:spPr>
            <a:xfrm>
              <a:off x="6218354" y="4056019"/>
              <a:ext cx="4233190" cy="531360"/>
            </a:xfrm>
            <a:custGeom>
              <a:avLst/>
              <a:gdLst>
                <a:gd name="connsiteX0" fmla="*/ 0 w 4132139"/>
                <a:gd name="connsiteY0" fmla="*/ 88562 h 531360"/>
                <a:gd name="connsiteX1" fmla="*/ 88562 w 4132139"/>
                <a:gd name="connsiteY1" fmla="*/ 0 h 531360"/>
                <a:gd name="connsiteX2" fmla="*/ 4043577 w 4132139"/>
                <a:gd name="connsiteY2" fmla="*/ 0 h 531360"/>
                <a:gd name="connsiteX3" fmla="*/ 4132139 w 4132139"/>
                <a:gd name="connsiteY3" fmla="*/ 88562 h 531360"/>
                <a:gd name="connsiteX4" fmla="*/ 4132139 w 4132139"/>
                <a:gd name="connsiteY4" fmla="*/ 442798 h 531360"/>
                <a:gd name="connsiteX5" fmla="*/ 4043577 w 4132139"/>
                <a:gd name="connsiteY5" fmla="*/ 531360 h 531360"/>
                <a:gd name="connsiteX6" fmla="*/ 88562 w 4132139"/>
                <a:gd name="connsiteY6" fmla="*/ 531360 h 531360"/>
                <a:gd name="connsiteX7" fmla="*/ 0 w 4132139"/>
                <a:gd name="connsiteY7" fmla="*/ 442798 h 531360"/>
                <a:gd name="connsiteX8" fmla="*/ 0 w 4132139"/>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139" h="531360">
                  <a:moveTo>
                    <a:pt x="0" y="88562"/>
                  </a:moveTo>
                  <a:cubicBezTo>
                    <a:pt x="0" y="39651"/>
                    <a:pt x="39651" y="0"/>
                    <a:pt x="88562" y="0"/>
                  </a:cubicBezTo>
                  <a:lnTo>
                    <a:pt x="4043577" y="0"/>
                  </a:lnTo>
                  <a:cubicBezTo>
                    <a:pt x="4092488" y="0"/>
                    <a:pt x="4132139" y="39651"/>
                    <a:pt x="4132139" y="88562"/>
                  </a:cubicBezTo>
                  <a:lnTo>
                    <a:pt x="4132139" y="442798"/>
                  </a:lnTo>
                  <a:cubicBezTo>
                    <a:pt x="4132139" y="491709"/>
                    <a:pt x="4092488" y="531360"/>
                    <a:pt x="4043577" y="531360"/>
                  </a:cubicBezTo>
                  <a:lnTo>
                    <a:pt x="88562" y="531360"/>
                  </a:lnTo>
                  <a:cubicBezTo>
                    <a:pt x="39651" y="531360"/>
                    <a:pt x="0" y="491709"/>
                    <a:pt x="0" y="442798"/>
                  </a:cubicBezTo>
                  <a:lnTo>
                    <a:pt x="0" y="8856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82124" tIns="25939" rIns="182124" bIns="25939" numCol="1" spcCol="1270" anchor="ctr" anchorCtr="0">
              <a:noAutofit/>
            </a:bodyPr>
            <a:lstStyle/>
            <a:p>
              <a:pPr marL="0" lvl="0" indent="0" algn="l" defTabSz="889000">
                <a:lnSpc>
                  <a:spcPct val="90000"/>
                </a:lnSpc>
                <a:spcBef>
                  <a:spcPct val="0"/>
                </a:spcBef>
                <a:spcAft>
                  <a:spcPct val="35000"/>
                </a:spcAft>
                <a:buNone/>
              </a:pPr>
              <a:r>
                <a:rPr lang="en-IN" sz="2000" b="0" i="0" kern="1200" dirty="0"/>
                <a:t> </a:t>
              </a:r>
              <a:r>
                <a:rPr lang="en-US" sz="2000" kern="1200" dirty="0">
                  <a:latin typeface="Arial" panose="020B0604020202020204" pitchFamily="34" charset="0"/>
                  <a:ea typeface="+mj-ea"/>
                  <a:cs typeface="Arial" panose="020B0604020202020204" pitchFamily="34" charset="0"/>
                </a:rPr>
                <a:t>Improper shutdowns </a:t>
              </a:r>
              <a:endParaRPr lang="en-IN" sz="2000" kern="1200" dirty="0"/>
            </a:p>
          </p:txBody>
        </p:sp>
        <p:pic>
          <p:nvPicPr>
            <p:cNvPr id="10" name="Picture 9">
              <a:extLst>
                <a:ext uri="{FF2B5EF4-FFF2-40B4-BE49-F238E27FC236}">
                  <a16:creationId xmlns:a16="http://schemas.microsoft.com/office/drawing/2014/main" id="{0E60732A-4FC3-7B53-898A-1BA0123E9AE8}"/>
                </a:ext>
                <a:ext uri="{C183D7F6-B498-43B3-948B-1728B52AA6E4}">
                  <adec:decorative xmlns:adec="http://schemas.microsoft.com/office/drawing/2017/decorative" val="1"/>
                </a:ext>
              </a:extLst>
            </p:cNvPr>
            <p:cNvPicPr>
              <a:picLocks noChangeAspect="1"/>
            </p:cNvPicPr>
            <p:nvPr/>
          </p:nvPicPr>
          <p:blipFill rotWithShape="1">
            <a:blip r:embed="rId4"/>
            <a:srcRect t="12996" b="13659"/>
            <a:stretch/>
          </p:blipFill>
          <p:spPr>
            <a:xfrm>
              <a:off x="73749" y="2761002"/>
              <a:ext cx="3200912" cy="1852805"/>
            </a:xfrm>
            <a:prstGeom prst="rect">
              <a:avLst/>
            </a:prstGeom>
            <a:scene3d>
              <a:camera prst="orthographicFront"/>
              <a:lightRig rig="threePt" dir="t"/>
            </a:scene3d>
            <a:sp3d>
              <a:bevelT/>
            </a:sp3d>
          </p:spPr>
        </p:pic>
      </p:grpSp>
      <p:grpSp>
        <p:nvGrpSpPr>
          <p:cNvPr id="28" name="Group 27">
            <a:extLst>
              <a:ext uri="{FF2B5EF4-FFF2-40B4-BE49-F238E27FC236}">
                <a16:creationId xmlns:a16="http://schemas.microsoft.com/office/drawing/2014/main" id="{88FFCAA2-5B9B-9EDC-4F66-FE3C6EDA1038}"/>
              </a:ext>
            </a:extLst>
          </p:cNvPr>
          <p:cNvGrpSpPr/>
          <p:nvPr/>
        </p:nvGrpSpPr>
        <p:grpSpPr>
          <a:xfrm>
            <a:off x="3524962" y="2145669"/>
            <a:ext cx="8245947" cy="1757886"/>
            <a:chOff x="3717452" y="2200933"/>
            <a:chExt cx="8245947" cy="1757886"/>
          </a:xfrm>
        </p:grpSpPr>
        <p:sp>
          <p:nvSpPr>
            <p:cNvPr id="8" name="Rectangle 7">
              <a:extLst>
                <a:ext uri="{FF2B5EF4-FFF2-40B4-BE49-F238E27FC236}">
                  <a16:creationId xmlns:a16="http://schemas.microsoft.com/office/drawing/2014/main" id="{74C5820C-B1C5-7AC4-4E9A-21F9B865918C}"/>
                </a:ext>
              </a:extLst>
            </p:cNvPr>
            <p:cNvSpPr/>
            <p:nvPr/>
          </p:nvSpPr>
          <p:spPr>
            <a:xfrm>
              <a:off x="5915984" y="2688739"/>
              <a:ext cx="6047415" cy="4536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4" name="Rectangle 13">
              <a:extLst>
                <a:ext uri="{FF2B5EF4-FFF2-40B4-BE49-F238E27FC236}">
                  <a16:creationId xmlns:a16="http://schemas.microsoft.com/office/drawing/2014/main" id="{F274C767-B829-4952-444A-649ED33D7EFD}"/>
                </a:ext>
              </a:extLst>
            </p:cNvPr>
            <p:cNvSpPr/>
            <p:nvPr/>
          </p:nvSpPr>
          <p:spPr>
            <a:xfrm>
              <a:off x="5915984" y="3505219"/>
              <a:ext cx="6047415" cy="4536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21" name="Freeform: Shape 20">
              <a:extLst>
                <a:ext uri="{FF2B5EF4-FFF2-40B4-BE49-F238E27FC236}">
                  <a16:creationId xmlns:a16="http://schemas.microsoft.com/office/drawing/2014/main" id="{D84A3EA1-7BDE-CFBD-F7B3-8B570D62C996}"/>
                </a:ext>
              </a:extLst>
            </p:cNvPr>
            <p:cNvSpPr/>
            <p:nvPr/>
          </p:nvSpPr>
          <p:spPr>
            <a:xfrm>
              <a:off x="6232553" y="3239539"/>
              <a:ext cx="4233190" cy="531360"/>
            </a:xfrm>
            <a:custGeom>
              <a:avLst/>
              <a:gdLst>
                <a:gd name="connsiteX0" fmla="*/ 0 w 4132139"/>
                <a:gd name="connsiteY0" fmla="*/ 88562 h 531360"/>
                <a:gd name="connsiteX1" fmla="*/ 88562 w 4132139"/>
                <a:gd name="connsiteY1" fmla="*/ 0 h 531360"/>
                <a:gd name="connsiteX2" fmla="*/ 4043577 w 4132139"/>
                <a:gd name="connsiteY2" fmla="*/ 0 h 531360"/>
                <a:gd name="connsiteX3" fmla="*/ 4132139 w 4132139"/>
                <a:gd name="connsiteY3" fmla="*/ 88562 h 531360"/>
                <a:gd name="connsiteX4" fmla="*/ 4132139 w 4132139"/>
                <a:gd name="connsiteY4" fmla="*/ 442798 h 531360"/>
                <a:gd name="connsiteX5" fmla="*/ 4043577 w 4132139"/>
                <a:gd name="connsiteY5" fmla="*/ 531360 h 531360"/>
                <a:gd name="connsiteX6" fmla="*/ 88562 w 4132139"/>
                <a:gd name="connsiteY6" fmla="*/ 531360 h 531360"/>
                <a:gd name="connsiteX7" fmla="*/ 0 w 4132139"/>
                <a:gd name="connsiteY7" fmla="*/ 442798 h 531360"/>
                <a:gd name="connsiteX8" fmla="*/ 0 w 4132139"/>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139" h="531360">
                  <a:moveTo>
                    <a:pt x="0" y="88562"/>
                  </a:moveTo>
                  <a:cubicBezTo>
                    <a:pt x="0" y="39651"/>
                    <a:pt x="39651" y="0"/>
                    <a:pt x="88562" y="0"/>
                  </a:cubicBezTo>
                  <a:lnTo>
                    <a:pt x="4043577" y="0"/>
                  </a:lnTo>
                  <a:cubicBezTo>
                    <a:pt x="4092488" y="0"/>
                    <a:pt x="4132139" y="39651"/>
                    <a:pt x="4132139" y="88562"/>
                  </a:cubicBezTo>
                  <a:lnTo>
                    <a:pt x="4132139" y="442798"/>
                  </a:lnTo>
                  <a:cubicBezTo>
                    <a:pt x="4132139" y="491709"/>
                    <a:pt x="4092488" y="531360"/>
                    <a:pt x="4043577" y="531360"/>
                  </a:cubicBezTo>
                  <a:lnTo>
                    <a:pt x="88562" y="531360"/>
                  </a:lnTo>
                  <a:cubicBezTo>
                    <a:pt x="39651" y="531360"/>
                    <a:pt x="0" y="491709"/>
                    <a:pt x="0" y="442798"/>
                  </a:cubicBezTo>
                  <a:lnTo>
                    <a:pt x="0" y="8856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82124" tIns="25939" rIns="182124" bIns="25939" numCol="1" spcCol="1270" anchor="ctr" anchorCtr="0">
              <a:noAutofit/>
            </a:bodyPr>
            <a:lstStyle/>
            <a:p>
              <a:pPr marL="0" lvl="0" indent="0" algn="l" defTabSz="889000">
                <a:lnSpc>
                  <a:spcPct val="90000"/>
                </a:lnSpc>
                <a:spcBef>
                  <a:spcPct val="0"/>
                </a:spcBef>
                <a:spcAft>
                  <a:spcPct val="35000"/>
                </a:spcAft>
                <a:buNone/>
              </a:pPr>
              <a:r>
                <a:rPr lang="en-IN" sz="2000" b="0" i="0" kern="1200" dirty="0"/>
                <a:t>Computer viruses</a:t>
              </a:r>
              <a:endParaRPr lang="en-IN" sz="2000" kern="1200" dirty="0"/>
            </a:p>
          </p:txBody>
        </p:sp>
        <p:sp>
          <p:nvSpPr>
            <p:cNvPr id="20" name="Freeform: Shape 19">
              <a:extLst>
                <a:ext uri="{FF2B5EF4-FFF2-40B4-BE49-F238E27FC236}">
                  <a16:creationId xmlns:a16="http://schemas.microsoft.com/office/drawing/2014/main" id="{8C93D76B-FCA0-BF7C-B7FD-F7B9F322A266}"/>
                </a:ext>
              </a:extLst>
            </p:cNvPr>
            <p:cNvSpPr/>
            <p:nvPr/>
          </p:nvSpPr>
          <p:spPr>
            <a:xfrm>
              <a:off x="6232553" y="2423059"/>
              <a:ext cx="4233190" cy="531360"/>
            </a:xfrm>
            <a:custGeom>
              <a:avLst/>
              <a:gdLst>
                <a:gd name="connsiteX0" fmla="*/ 0 w 4132139"/>
                <a:gd name="connsiteY0" fmla="*/ 88562 h 531360"/>
                <a:gd name="connsiteX1" fmla="*/ 88562 w 4132139"/>
                <a:gd name="connsiteY1" fmla="*/ 0 h 531360"/>
                <a:gd name="connsiteX2" fmla="*/ 4043577 w 4132139"/>
                <a:gd name="connsiteY2" fmla="*/ 0 h 531360"/>
                <a:gd name="connsiteX3" fmla="*/ 4132139 w 4132139"/>
                <a:gd name="connsiteY3" fmla="*/ 88562 h 531360"/>
                <a:gd name="connsiteX4" fmla="*/ 4132139 w 4132139"/>
                <a:gd name="connsiteY4" fmla="*/ 442798 h 531360"/>
                <a:gd name="connsiteX5" fmla="*/ 4043577 w 4132139"/>
                <a:gd name="connsiteY5" fmla="*/ 531360 h 531360"/>
                <a:gd name="connsiteX6" fmla="*/ 88562 w 4132139"/>
                <a:gd name="connsiteY6" fmla="*/ 531360 h 531360"/>
                <a:gd name="connsiteX7" fmla="*/ 0 w 4132139"/>
                <a:gd name="connsiteY7" fmla="*/ 442798 h 531360"/>
                <a:gd name="connsiteX8" fmla="*/ 0 w 4132139"/>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2139" h="531360">
                  <a:moveTo>
                    <a:pt x="0" y="88562"/>
                  </a:moveTo>
                  <a:cubicBezTo>
                    <a:pt x="0" y="39651"/>
                    <a:pt x="39651" y="0"/>
                    <a:pt x="88562" y="0"/>
                  </a:cubicBezTo>
                  <a:lnTo>
                    <a:pt x="4043577" y="0"/>
                  </a:lnTo>
                  <a:cubicBezTo>
                    <a:pt x="4092488" y="0"/>
                    <a:pt x="4132139" y="39651"/>
                    <a:pt x="4132139" y="88562"/>
                  </a:cubicBezTo>
                  <a:lnTo>
                    <a:pt x="4132139" y="442798"/>
                  </a:lnTo>
                  <a:cubicBezTo>
                    <a:pt x="4132139" y="491709"/>
                    <a:pt x="4092488" y="531360"/>
                    <a:pt x="4043577" y="531360"/>
                  </a:cubicBezTo>
                  <a:lnTo>
                    <a:pt x="88562" y="531360"/>
                  </a:lnTo>
                  <a:cubicBezTo>
                    <a:pt x="39651" y="531360"/>
                    <a:pt x="0" y="491709"/>
                    <a:pt x="0" y="442798"/>
                  </a:cubicBezTo>
                  <a:lnTo>
                    <a:pt x="0" y="88562"/>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82124" tIns="25939" rIns="182124" bIns="25939" numCol="1" spcCol="1270" anchor="ctr" anchorCtr="0">
              <a:noAutofit/>
            </a:bodyPr>
            <a:lstStyle/>
            <a:p>
              <a:pPr marL="0" lvl="0" indent="0" algn="l" defTabSz="889000">
                <a:lnSpc>
                  <a:spcPct val="90000"/>
                </a:lnSpc>
                <a:spcBef>
                  <a:spcPct val="0"/>
                </a:spcBef>
                <a:spcAft>
                  <a:spcPct val="35000"/>
                </a:spcAft>
                <a:buNone/>
              </a:pPr>
              <a:r>
                <a:rPr lang="en-IN" sz="2000" b="0" i="0" kern="1200" dirty="0"/>
                <a:t>Malware</a:t>
              </a:r>
              <a:endParaRPr lang="en-IN" sz="2000" kern="1200" dirty="0"/>
            </a:p>
          </p:txBody>
        </p:sp>
        <p:pic>
          <p:nvPicPr>
            <p:cNvPr id="22" name="Picture 2">
              <a:extLst>
                <a:ext uri="{FF2B5EF4-FFF2-40B4-BE49-F238E27FC236}">
                  <a16:creationId xmlns:a16="http://schemas.microsoft.com/office/drawing/2014/main" id="{0E2A6C99-300F-5121-BF04-763A3C03E2D1}"/>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452" y="2200933"/>
              <a:ext cx="1980540" cy="1429212"/>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245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A4AC-B28A-ECF9-9B69-DA656D7988F9}"/>
              </a:ext>
            </a:extLst>
          </p:cNvPr>
          <p:cNvSpPr>
            <a:spLocks noGrp="1"/>
          </p:cNvSpPr>
          <p:nvPr>
            <p:ph type="title"/>
          </p:nvPr>
        </p:nvSpPr>
        <p:spPr/>
        <p:txBody>
          <a:bodyPr/>
          <a:lstStyle/>
          <a:p>
            <a:pPr lvl="0"/>
            <a:r>
              <a:rPr lang="en-US" dirty="0">
                <a:solidFill>
                  <a:schemeClr val="tx1"/>
                </a:solidFill>
              </a:rPr>
              <a:t>Data Management Concepts</a:t>
            </a:r>
            <a:endParaRPr lang="en-IN" dirty="0">
              <a:solidFill>
                <a:schemeClr val="tx1"/>
              </a:solidFill>
            </a:endParaRPr>
          </a:p>
        </p:txBody>
      </p:sp>
      <p:grpSp>
        <p:nvGrpSpPr>
          <p:cNvPr id="9" name="Group 8">
            <a:extLst>
              <a:ext uri="{FF2B5EF4-FFF2-40B4-BE49-F238E27FC236}">
                <a16:creationId xmlns:a16="http://schemas.microsoft.com/office/drawing/2014/main" id="{9F319C2C-C43E-7156-DC70-8F6D3F242B6D}"/>
              </a:ext>
            </a:extLst>
          </p:cNvPr>
          <p:cNvGrpSpPr/>
          <p:nvPr/>
        </p:nvGrpSpPr>
        <p:grpSpPr>
          <a:xfrm>
            <a:off x="1526796" y="2013336"/>
            <a:ext cx="8406701" cy="1958040"/>
            <a:chOff x="1526796" y="2013336"/>
            <a:chExt cx="8406701" cy="1958040"/>
          </a:xfrm>
        </p:grpSpPr>
        <p:sp>
          <p:nvSpPr>
            <p:cNvPr id="5" name="Rectangle 4">
              <a:extLst>
                <a:ext uri="{FF2B5EF4-FFF2-40B4-BE49-F238E27FC236}">
                  <a16:creationId xmlns:a16="http://schemas.microsoft.com/office/drawing/2014/main" id="{79421C1E-E1AB-0AFD-C027-40C695AA2B52}"/>
                </a:ext>
              </a:extLst>
            </p:cNvPr>
            <p:cNvSpPr/>
            <p:nvPr/>
          </p:nvSpPr>
          <p:spPr>
            <a:xfrm>
              <a:off x="1526796" y="2736576"/>
              <a:ext cx="8406701" cy="1234800"/>
            </a:xfrm>
            <a:prstGeom prst="rect">
              <a:avLst/>
            </a:pr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 name="Freeform: Shape 5">
              <a:extLst>
                <a:ext uri="{FF2B5EF4-FFF2-40B4-BE49-F238E27FC236}">
                  <a16:creationId xmlns:a16="http://schemas.microsoft.com/office/drawing/2014/main" id="{0FAD51E2-C4F2-64F2-EDD6-12275CEA4427}"/>
                </a:ext>
              </a:extLst>
            </p:cNvPr>
            <p:cNvSpPr/>
            <p:nvPr/>
          </p:nvSpPr>
          <p:spPr>
            <a:xfrm>
              <a:off x="1947131" y="2013336"/>
              <a:ext cx="5884690" cy="1446480"/>
            </a:xfrm>
            <a:custGeom>
              <a:avLst/>
              <a:gdLst>
                <a:gd name="connsiteX0" fmla="*/ 0 w 5884690"/>
                <a:gd name="connsiteY0" fmla="*/ 241085 h 1446480"/>
                <a:gd name="connsiteX1" fmla="*/ 241085 w 5884690"/>
                <a:gd name="connsiteY1" fmla="*/ 0 h 1446480"/>
                <a:gd name="connsiteX2" fmla="*/ 5643605 w 5884690"/>
                <a:gd name="connsiteY2" fmla="*/ 0 h 1446480"/>
                <a:gd name="connsiteX3" fmla="*/ 5884690 w 5884690"/>
                <a:gd name="connsiteY3" fmla="*/ 241085 h 1446480"/>
                <a:gd name="connsiteX4" fmla="*/ 5884690 w 5884690"/>
                <a:gd name="connsiteY4" fmla="*/ 1205395 h 1446480"/>
                <a:gd name="connsiteX5" fmla="*/ 5643605 w 5884690"/>
                <a:gd name="connsiteY5" fmla="*/ 1446480 h 1446480"/>
                <a:gd name="connsiteX6" fmla="*/ 241085 w 5884690"/>
                <a:gd name="connsiteY6" fmla="*/ 1446480 h 1446480"/>
                <a:gd name="connsiteX7" fmla="*/ 0 w 5884690"/>
                <a:gd name="connsiteY7" fmla="*/ 1205395 h 1446480"/>
                <a:gd name="connsiteX8" fmla="*/ 0 w 5884690"/>
                <a:gd name="connsiteY8" fmla="*/ 241085 h 144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4690" h="1446480">
                  <a:moveTo>
                    <a:pt x="0" y="241085"/>
                  </a:moveTo>
                  <a:cubicBezTo>
                    <a:pt x="0" y="107937"/>
                    <a:pt x="107937" y="0"/>
                    <a:pt x="241085" y="0"/>
                  </a:cubicBezTo>
                  <a:lnTo>
                    <a:pt x="5643605" y="0"/>
                  </a:lnTo>
                  <a:cubicBezTo>
                    <a:pt x="5776753" y="0"/>
                    <a:pt x="5884690" y="107937"/>
                    <a:pt x="5884690" y="241085"/>
                  </a:cubicBezTo>
                  <a:lnTo>
                    <a:pt x="5884690" y="1205395"/>
                  </a:lnTo>
                  <a:cubicBezTo>
                    <a:pt x="5884690" y="1338543"/>
                    <a:pt x="5776753" y="1446480"/>
                    <a:pt x="5643605" y="1446480"/>
                  </a:cubicBezTo>
                  <a:lnTo>
                    <a:pt x="241085" y="1446480"/>
                  </a:lnTo>
                  <a:cubicBezTo>
                    <a:pt x="107937" y="1446480"/>
                    <a:pt x="0" y="1338543"/>
                    <a:pt x="0" y="1205395"/>
                  </a:cubicBezTo>
                  <a:lnTo>
                    <a:pt x="0" y="241085"/>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038" tIns="70611" rIns="293038" bIns="70611" numCol="1" spcCol="1270" anchor="ctr" anchorCtr="0">
              <a:noAutofit/>
            </a:bodyPr>
            <a:lstStyle/>
            <a:p>
              <a:pPr marL="0" lvl="0" indent="0" algn="l" defTabSz="889000">
                <a:lnSpc>
                  <a:spcPct val="90000"/>
                </a:lnSpc>
                <a:spcBef>
                  <a:spcPct val="0"/>
                </a:spcBef>
                <a:spcAft>
                  <a:spcPct val="35000"/>
                </a:spcAft>
                <a:buNone/>
              </a:pPr>
              <a:r>
                <a:rPr lang="en-IN" sz="2000" kern="1200" dirty="0"/>
                <a:t>Understanding of Data files in Earlier versions</a:t>
              </a:r>
            </a:p>
          </p:txBody>
        </p:sp>
      </p:grpSp>
      <p:grpSp>
        <p:nvGrpSpPr>
          <p:cNvPr id="10" name="Group 9">
            <a:extLst>
              <a:ext uri="{FF2B5EF4-FFF2-40B4-BE49-F238E27FC236}">
                <a16:creationId xmlns:a16="http://schemas.microsoft.com/office/drawing/2014/main" id="{E041191C-2248-1C90-BF1A-C045698D0AAE}"/>
              </a:ext>
            </a:extLst>
          </p:cNvPr>
          <p:cNvGrpSpPr/>
          <p:nvPr/>
        </p:nvGrpSpPr>
        <p:grpSpPr>
          <a:xfrm>
            <a:off x="1526796" y="4235976"/>
            <a:ext cx="8406701" cy="1958040"/>
            <a:chOff x="1526796" y="4235976"/>
            <a:chExt cx="8406701" cy="1958040"/>
          </a:xfrm>
        </p:grpSpPr>
        <p:sp>
          <p:nvSpPr>
            <p:cNvPr id="7" name="Rectangle 6">
              <a:extLst>
                <a:ext uri="{FF2B5EF4-FFF2-40B4-BE49-F238E27FC236}">
                  <a16:creationId xmlns:a16="http://schemas.microsoft.com/office/drawing/2014/main" id="{657D6BC0-848C-D2D3-535B-929245362A14}"/>
                </a:ext>
              </a:extLst>
            </p:cNvPr>
            <p:cNvSpPr/>
            <p:nvPr/>
          </p:nvSpPr>
          <p:spPr>
            <a:xfrm>
              <a:off x="1526796" y="4959216"/>
              <a:ext cx="8406701" cy="1234800"/>
            </a:xfrm>
            <a:prstGeom prst="rect">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 name="Freeform: Shape 7">
              <a:extLst>
                <a:ext uri="{FF2B5EF4-FFF2-40B4-BE49-F238E27FC236}">
                  <a16:creationId xmlns:a16="http://schemas.microsoft.com/office/drawing/2014/main" id="{277F85A6-9C88-0944-DE3A-F4A0891E29A6}"/>
                </a:ext>
              </a:extLst>
            </p:cNvPr>
            <p:cNvSpPr/>
            <p:nvPr/>
          </p:nvSpPr>
          <p:spPr>
            <a:xfrm>
              <a:off x="1947131" y="4235976"/>
              <a:ext cx="5884690" cy="1446480"/>
            </a:xfrm>
            <a:custGeom>
              <a:avLst/>
              <a:gdLst>
                <a:gd name="connsiteX0" fmla="*/ 0 w 5884690"/>
                <a:gd name="connsiteY0" fmla="*/ 241085 h 1446480"/>
                <a:gd name="connsiteX1" fmla="*/ 241085 w 5884690"/>
                <a:gd name="connsiteY1" fmla="*/ 0 h 1446480"/>
                <a:gd name="connsiteX2" fmla="*/ 5643605 w 5884690"/>
                <a:gd name="connsiteY2" fmla="*/ 0 h 1446480"/>
                <a:gd name="connsiteX3" fmla="*/ 5884690 w 5884690"/>
                <a:gd name="connsiteY3" fmla="*/ 241085 h 1446480"/>
                <a:gd name="connsiteX4" fmla="*/ 5884690 w 5884690"/>
                <a:gd name="connsiteY4" fmla="*/ 1205395 h 1446480"/>
                <a:gd name="connsiteX5" fmla="*/ 5643605 w 5884690"/>
                <a:gd name="connsiteY5" fmla="*/ 1446480 h 1446480"/>
                <a:gd name="connsiteX6" fmla="*/ 241085 w 5884690"/>
                <a:gd name="connsiteY6" fmla="*/ 1446480 h 1446480"/>
                <a:gd name="connsiteX7" fmla="*/ 0 w 5884690"/>
                <a:gd name="connsiteY7" fmla="*/ 1205395 h 1446480"/>
                <a:gd name="connsiteX8" fmla="*/ 0 w 5884690"/>
                <a:gd name="connsiteY8" fmla="*/ 241085 h 144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4690" h="1446480">
                  <a:moveTo>
                    <a:pt x="0" y="241085"/>
                  </a:moveTo>
                  <a:cubicBezTo>
                    <a:pt x="0" y="107937"/>
                    <a:pt x="107937" y="0"/>
                    <a:pt x="241085" y="0"/>
                  </a:cubicBezTo>
                  <a:lnTo>
                    <a:pt x="5643605" y="0"/>
                  </a:lnTo>
                  <a:cubicBezTo>
                    <a:pt x="5776753" y="0"/>
                    <a:pt x="5884690" y="107937"/>
                    <a:pt x="5884690" y="241085"/>
                  </a:cubicBezTo>
                  <a:lnTo>
                    <a:pt x="5884690" y="1205395"/>
                  </a:lnTo>
                  <a:cubicBezTo>
                    <a:pt x="5884690" y="1338543"/>
                    <a:pt x="5776753" y="1446480"/>
                    <a:pt x="5643605" y="1446480"/>
                  </a:cubicBezTo>
                  <a:lnTo>
                    <a:pt x="241085" y="1446480"/>
                  </a:lnTo>
                  <a:cubicBezTo>
                    <a:pt x="107937" y="1446480"/>
                    <a:pt x="0" y="1338543"/>
                    <a:pt x="0" y="1205395"/>
                  </a:cubicBezTo>
                  <a:lnTo>
                    <a:pt x="0" y="24108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93038" tIns="70611" rIns="293038" bIns="70611" numCol="1" spcCol="1270" anchor="ctr" anchorCtr="0">
              <a:noAutofit/>
            </a:bodyPr>
            <a:lstStyle/>
            <a:p>
              <a:pPr marL="0" lvl="0" indent="0" algn="l" defTabSz="889000">
                <a:lnSpc>
                  <a:spcPct val="90000"/>
                </a:lnSpc>
                <a:spcBef>
                  <a:spcPct val="0"/>
                </a:spcBef>
                <a:spcAft>
                  <a:spcPct val="35000"/>
                </a:spcAft>
                <a:buNone/>
              </a:pPr>
              <a:r>
                <a:rPr lang="en-IN" sz="2000" kern="1200" dirty="0"/>
                <a:t>Data File structure and It’s functionalities  in release 3.0x</a:t>
              </a:r>
            </a:p>
          </p:txBody>
        </p:sp>
      </p:grpSp>
    </p:spTree>
    <p:extLst>
      <p:ext uri="{BB962C8B-B14F-4D97-AF65-F5344CB8AC3E}">
        <p14:creationId xmlns:p14="http://schemas.microsoft.com/office/powerpoint/2010/main" val="17216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F9573-ADF4-537E-A122-54EC9CBBADCC}"/>
              </a:ext>
            </a:extLst>
          </p:cNvPr>
          <p:cNvSpPr>
            <a:spLocks noGrp="1"/>
          </p:cNvSpPr>
          <p:nvPr>
            <p:ph type="title"/>
          </p:nvPr>
        </p:nvSpPr>
        <p:spPr/>
        <p:txBody>
          <a:bodyPr/>
          <a:lstStyle/>
          <a:p>
            <a:r>
              <a:rPr lang="en-US" dirty="0">
                <a:solidFill>
                  <a:schemeClr val="tx1"/>
                </a:solidFill>
              </a:rPr>
              <a:t>Why Data Gets Corrupted? (2 of 2)</a:t>
            </a:r>
            <a:endParaRPr lang="en-IN" dirty="0"/>
          </a:p>
        </p:txBody>
      </p:sp>
      <p:grpSp>
        <p:nvGrpSpPr>
          <p:cNvPr id="13" name="Group 12">
            <a:extLst>
              <a:ext uri="{FF2B5EF4-FFF2-40B4-BE49-F238E27FC236}">
                <a16:creationId xmlns:a16="http://schemas.microsoft.com/office/drawing/2014/main" id="{5B6AB474-40F6-1D3E-14F0-81930D6CA8C3}"/>
              </a:ext>
            </a:extLst>
          </p:cNvPr>
          <p:cNvGrpSpPr/>
          <p:nvPr/>
        </p:nvGrpSpPr>
        <p:grpSpPr>
          <a:xfrm>
            <a:off x="891817" y="1685635"/>
            <a:ext cx="11071584" cy="1800247"/>
            <a:chOff x="891817" y="1685635"/>
            <a:chExt cx="11071584" cy="1800247"/>
          </a:xfrm>
        </p:grpSpPr>
        <p:sp>
          <p:nvSpPr>
            <p:cNvPr id="3" name="Freeform: Shape 2">
              <a:extLst>
                <a:ext uri="{FF2B5EF4-FFF2-40B4-BE49-F238E27FC236}">
                  <a16:creationId xmlns:a16="http://schemas.microsoft.com/office/drawing/2014/main" id="{91142E9B-6147-D3F5-6BDD-4AE5BB3C11C2}"/>
                </a:ext>
              </a:extLst>
            </p:cNvPr>
            <p:cNvSpPr/>
            <p:nvPr/>
          </p:nvSpPr>
          <p:spPr>
            <a:xfrm>
              <a:off x="5567680" y="2143195"/>
              <a:ext cx="6395721" cy="1342687"/>
            </a:xfrm>
            <a:custGeom>
              <a:avLst/>
              <a:gdLst>
                <a:gd name="connsiteX0" fmla="*/ 0 w 6395721"/>
                <a:gd name="connsiteY0" fmla="*/ 0 h 1342687"/>
                <a:gd name="connsiteX1" fmla="*/ 6395721 w 6395721"/>
                <a:gd name="connsiteY1" fmla="*/ 0 h 1342687"/>
                <a:gd name="connsiteX2" fmla="*/ 6395721 w 6395721"/>
                <a:gd name="connsiteY2" fmla="*/ 1342687 h 1342687"/>
                <a:gd name="connsiteX3" fmla="*/ 0 w 6395721"/>
                <a:gd name="connsiteY3" fmla="*/ 1342687 h 1342687"/>
                <a:gd name="connsiteX4" fmla="*/ 0 w 6395721"/>
                <a:gd name="connsiteY4" fmla="*/ 0 h 1342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5721" h="1342687">
                  <a:moveTo>
                    <a:pt x="0" y="0"/>
                  </a:moveTo>
                  <a:lnTo>
                    <a:pt x="6395721" y="0"/>
                  </a:lnTo>
                  <a:lnTo>
                    <a:pt x="6395721" y="1342687"/>
                  </a:lnTo>
                  <a:lnTo>
                    <a:pt x="0" y="1342687"/>
                  </a:lnTo>
                  <a:lnTo>
                    <a:pt x="0" y="0"/>
                  </a:lnTo>
                  <a:close/>
                </a:path>
              </a:pathLst>
            </a:cu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96379" tIns="645668" rIns="496379"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Arial" panose="020B0604020202020204" pitchFamily="34" charset="0"/>
                  <a:ea typeface="+mj-ea"/>
                  <a:cs typeface="Arial" panose="020B0604020202020204" pitchFamily="34" charset="0"/>
                </a:rPr>
                <a:t>Result in bad data transmission on the network</a:t>
              </a:r>
              <a:endParaRPr lang="en-IN" sz="2000" kern="1200" dirty="0"/>
            </a:p>
          </p:txBody>
        </p:sp>
        <p:sp>
          <p:nvSpPr>
            <p:cNvPr id="8" name="Freeform: Shape 7">
              <a:extLst>
                <a:ext uri="{FF2B5EF4-FFF2-40B4-BE49-F238E27FC236}">
                  <a16:creationId xmlns:a16="http://schemas.microsoft.com/office/drawing/2014/main" id="{9E8F0891-D55A-06A9-0064-9737FEF90DEE}"/>
                </a:ext>
              </a:extLst>
            </p:cNvPr>
            <p:cNvSpPr/>
            <p:nvPr/>
          </p:nvSpPr>
          <p:spPr>
            <a:xfrm>
              <a:off x="5887466" y="1685635"/>
              <a:ext cx="4477004" cy="915120"/>
            </a:xfrm>
            <a:custGeom>
              <a:avLst/>
              <a:gdLst>
                <a:gd name="connsiteX0" fmla="*/ 0 w 4477004"/>
                <a:gd name="connsiteY0" fmla="*/ 152523 h 915120"/>
                <a:gd name="connsiteX1" fmla="*/ 152523 w 4477004"/>
                <a:gd name="connsiteY1" fmla="*/ 0 h 915120"/>
                <a:gd name="connsiteX2" fmla="*/ 4324481 w 4477004"/>
                <a:gd name="connsiteY2" fmla="*/ 0 h 915120"/>
                <a:gd name="connsiteX3" fmla="*/ 4477004 w 4477004"/>
                <a:gd name="connsiteY3" fmla="*/ 152523 h 915120"/>
                <a:gd name="connsiteX4" fmla="*/ 4477004 w 4477004"/>
                <a:gd name="connsiteY4" fmla="*/ 762597 h 915120"/>
                <a:gd name="connsiteX5" fmla="*/ 4324481 w 4477004"/>
                <a:gd name="connsiteY5" fmla="*/ 915120 h 915120"/>
                <a:gd name="connsiteX6" fmla="*/ 152523 w 4477004"/>
                <a:gd name="connsiteY6" fmla="*/ 915120 h 915120"/>
                <a:gd name="connsiteX7" fmla="*/ 0 w 4477004"/>
                <a:gd name="connsiteY7" fmla="*/ 762597 h 915120"/>
                <a:gd name="connsiteX8" fmla="*/ 0 w 4477004"/>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004" h="915120">
                  <a:moveTo>
                    <a:pt x="0" y="152523"/>
                  </a:moveTo>
                  <a:cubicBezTo>
                    <a:pt x="0" y="68287"/>
                    <a:pt x="68287" y="0"/>
                    <a:pt x="152523" y="0"/>
                  </a:cubicBezTo>
                  <a:lnTo>
                    <a:pt x="4324481" y="0"/>
                  </a:lnTo>
                  <a:cubicBezTo>
                    <a:pt x="4408717" y="0"/>
                    <a:pt x="4477004" y="68287"/>
                    <a:pt x="4477004" y="152523"/>
                  </a:cubicBezTo>
                  <a:lnTo>
                    <a:pt x="4477004" y="762597"/>
                  </a:lnTo>
                  <a:cubicBezTo>
                    <a:pt x="4477004" y="846833"/>
                    <a:pt x="4408717" y="915120"/>
                    <a:pt x="4324481" y="915120"/>
                  </a:cubicBezTo>
                  <a:lnTo>
                    <a:pt x="152523" y="915120"/>
                  </a:lnTo>
                  <a:cubicBezTo>
                    <a:pt x="68287" y="915120"/>
                    <a:pt x="0" y="846833"/>
                    <a:pt x="0" y="762597"/>
                  </a:cubicBezTo>
                  <a:lnTo>
                    <a:pt x="0" y="152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213892" tIns="44672" rIns="213892" bIns="4467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ea typeface="+mj-ea"/>
                  <a:cs typeface="Arial" panose="020B0604020202020204" pitchFamily="34" charset="0"/>
                </a:rPr>
                <a:t>Faulty cables/switches </a:t>
              </a:r>
              <a:endParaRPr lang="en-IN" sz="2000" kern="1200" dirty="0"/>
            </a:p>
          </p:txBody>
        </p:sp>
        <p:pic>
          <p:nvPicPr>
            <p:cNvPr id="6" name="Picture 5">
              <a:extLst>
                <a:ext uri="{FF2B5EF4-FFF2-40B4-BE49-F238E27FC236}">
                  <a16:creationId xmlns:a16="http://schemas.microsoft.com/office/drawing/2014/main" id="{19A17DA9-1715-65D0-9032-127E04D22BA9}"/>
                </a:ext>
              </a:extLst>
            </p:cNvPr>
            <p:cNvPicPr>
              <a:picLocks noChangeAspect="1"/>
            </p:cNvPicPr>
            <p:nvPr/>
          </p:nvPicPr>
          <p:blipFill rotWithShape="1">
            <a:blip r:embed="rId2"/>
            <a:srcRect l="1587" t="-1219"/>
            <a:stretch/>
          </p:blipFill>
          <p:spPr>
            <a:xfrm>
              <a:off x="891817" y="1741812"/>
              <a:ext cx="2699657" cy="1687188"/>
            </a:xfrm>
            <a:prstGeom prst="rect">
              <a:avLst/>
            </a:prstGeom>
          </p:spPr>
        </p:pic>
      </p:grpSp>
      <p:grpSp>
        <p:nvGrpSpPr>
          <p:cNvPr id="14" name="Group 13">
            <a:extLst>
              <a:ext uri="{FF2B5EF4-FFF2-40B4-BE49-F238E27FC236}">
                <a16:creationId xmlns:a16="http://schemas.microsoft.com/office/drawing/2014/main" id="{42B64ACC-3293-F66F-743C-8B64E242F7D4}"/>
              </a:ext>
            </a:extLst>
          </p:cNvPr>
          <p:cNvGrpSpPr/>
          <p:nvPr/>
        </p:nvGrpSpPr>
        <p:grpSpPr>
          <a:xfrm>
            <a:off x="891817" y="3640475"/>
            <a:ext cx="11071584" cy="2657727"/>
            <a:chOff x="891817" y="3640475"/>
            <a:chExt cx="11071584" cy="2657727"/>
          </a:xfrm>
        </p:grpSpPr>
        <p:sp>
          <p:nvSpPr>
            <p:cNvPr id="9" name="Rectangle 8">
              <a:extLst>
                <a:ext uri="{FF2B5EF4-FFF2-40B4-BE49-F238E27FC236}">
                  <a16:creationId xmlns:a16="http://schemas.microsoft.com/office/drawing/2014/main" id="{CDEEDE24-F195-D190-19AE-2E13F5399C4B}"/>
                </a:ext>
              </a:extLst>
            </p:cNvPr>
            <p:cNvSpPr/>
            <p:nvPr/>
          </p:nvSpPr>
          <p:spPr>
            <a:xfrm>
              <a:off x="5567680" y="4110842"/>
              <a:ext cx="6395721" cy="7812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0" name="Freeform: Shape 9">
              <a:extLst>
                <a:ext uri="{FF2B5EF4-FFF2-40B4-BE49-F238E27FC236}">
                  <a16:creationId xmlns:a16="http://schemas.microsoft.com/office/drawing/2014/main" id="{173D4B37-5CB4-4F43-8C0F-04A76E2DE481}"/>
                </a:ext>
              </a:extLst>
            </p:cNvPr>
            <p:cNvSpPr/>
            <p:nvPr/>
          </p:nvSpPr>
          <p:spPr>
            <a:xfrm>
              <a:off x="5887466" y="3653282"/>
              <a:ext cx="4477004" cy="915120"/>
            </a:xfrm>
            <a:custGeom>
              <a:avLst/>
              <a:gdLst>
                <a:gd name="connsiteX0" fmla="*/ 0 w 4477004"/>
                <a:gd name="connsiteY0" fmla="*/ 152523 h 915120"/>
                <a:gd name="connsiteX1" fmla="*/ 152523 w 4477004"/>
                <a:gd name="connsiteY1" fmla="*/ 0 h 915120"/>
                <a:gd name="connsiteX2" fmla="*/ 4324481 w 4477004"/>
                <a:gd name="connsiteY2" fmla="*/ 0 h 915120"/>
                <a:gd name="connsiteX3" fmla="*/ 4477004 w 4477004"/>
                <a:gd name="connsiteY3" fmla="*/ 152523 h 915120"/>
                <a:gd name="connsiteX4" fmla="*/ 4477004 w 4477004"/>
                <a:gd name="connsiteY4" fmla="*/ 762597 h 915120"/>
                <a:gd name="connsiteX5" fmla="*/ 4324481 w 4477004"/>
                <a:gd name="connsiteY5" fmla="*/ 915120 h 915120"/>
                <a:gd name="connsiteX6" fmla="*/ 152523 w 4477004"/>
                <a:gd name="connsiteY6" fmla="*/ 915120 h 915120"/>
                <a:gd name="connsiteX7" fmla="*/ 0 w 4477004"/>
                <a:gd name="connsiteY7" fmla="*/ 762597 h 915120"/>
                <a:gd name="connsiteX8" fmla="*/ 0 w 4477004"/>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004" h="915120">
                  <a:moveTo>
                    <a:pt x="0" y="152523"/>
                  </a:moveTo>
                  <a:cubicBezTo>
                    <a:pt x="0" y="68287"/>
                    <a:pt x="68287" y="0"/>
                    <a:pt x="152523" y="0"/>
                  </a:cubicBezTo>
                  <a:lnTo>
                    <a:pt x="4324481" y="0"/>
                  </a:lnTo>
                  <a:cubicBezTo>
                    <a:pt x="4408717" y="0"/>
                    <a:pt x="4477004" y="68287"/>
                    <a:pt x="4477004" y="152523"/>
                  </a:cubicBezTo>
                  <a:lnTo>
                    <a:pt x="4477004" y="762597"/>
                  </a:lnTo>
                  <a:cubicBezTo>
                    <a:pt x="4477004" y="846833"/>
                    <a:pt x="4408717" y="915120"/>
                    <a:pt x="4324481" y="915120"/>
                  </a:cubicBezTo>
                  <a:lnTo>
                    <a:pt x="152523" y="915120"/>
                  </a:lnTo>
                  <a:cubicBezTo>
                    <a:pt x="68287" y="915120"/>
                    <a:pt x="0" y="846833"/>
                    <a:pt x="0" y="762597"/>
                  </a:cubicBezTo>
                  <a:lnTo>
                    <a:pt x="0" y="152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213892" tIns="44672" rIns="213892" bIns="44672"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ea typeface="+mj-ea"/>
                  <a:cs typeface="Arial" panose="020B0604020202020204" pitchFamily="34" charset="0"/>
                </a:rPr>
                <a:t>Corrupted </a:t>
              </a:r>
              <a:r>
                <a:rPr lang="en-US" sz="2000" b="1" kern="1200">
                  <a:latin typeface="Arial" panose="020B0604020202020204" pitchFamily="34" charset="0"/>
                  <a:ea typeface="+mj-ea"/>
                  <a:cs typeface="Arial" panose="020B0604020202020204" pitchFamily="34" charset="0"/>
                </a:rPr>
                <a:t>LAN</a:t>
              </a:r>
              <a:r>
                <a:rPr lang="en-US" sz="2000" kern="1200">
                  <a:latin typeface="Arial" panose="020B0604020202020204" pitchFamily="34" charset="0"/>
                  <a:ea typeface="+mj-ea"/>
                  <a:cs typeface="Arial" panose="020B0604020202020204" pitchFamily="34" charset="0"/>
                </a:rPr>
                <a:t> Cards on one or more machines on the network</a:t>
              </a:r>
              <a:endParaRPr lang="en-IN" sz="2000" kern="1200" dirty="0"/>
            </a:p>
          </p:txBody>
        </p:sp>
        <p:sp>
          <p:nvSpPr>
            <p:cNvPr id="11" name="Rectangle 10">
              <a:extLst>
                <a:ext uri="{FF2B5EF4-FFF2-40B4-BE49-F238E27FC236}">
                  <a16:creationId xmlns:a16="http://schemas.microsoft.com/office/drawing/2014/main" id="{FFB4D48B-EB69-7AD8-C90B-6A4692E34476}"/>
                </a:ext>
              </a:extLst>
            </p:cNvPr>
            <p:cNvSpPr/>
            <p:nvPr/>
          </p:nvSpPr>
          <p:spPr>
            <a:xfrm>
              <a:off x="5567680" y="5517002"/>
              <a:ext cx="6395721" cy="781200"/>
            </a:xfrm>
            <a:prstGeom prst="rect">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2">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2" name="Freeform: Shape 11">
              <a:extLst>
                <a:ext uri="{FF2B5EF4-FFF2-40B4-BE49-F238E27FC236}">
                  <a16:creationId xmlns:a16="http://schemas.microsoft.com/office/drawing/2014/main" id="{BB180B31-18E7-23A6-BBA6-B8DFB61A9291}"/>
                </a:ext>
              </a:extLst>
            </p:cNvPr>
            <p:cNvSpPr/>
            <p:nvPr/>
          </p:nvSpPr>
          <p:spPr>
            <a:xfrm>
              <a:off x="5887466" y="5059442"/>
              <a:ext cx="4477004" cy="915120"/>
            </a:xfrm>
            <a:custGeom>
              <a:avLst/>
              <a:gdLst>
                <a:gd name="connsiteX0" fmla="*/ 0 w 4477004"/>
                <a:gd name="connsiteY0" fmla="*/ 152523 h 915120"/>
                <a:gd name="connsiteX1" fmla="*/ 152523 w 4477004"/>
                <a:gd name="connsiteY1" fmla="*/ 0 h 915120"/>
                <a:gd name="connsiteX2" fmla="*/ 4324481 w 4477004"/>
                <a:gd name="connsiteY2" fmla="*/ 0 h 915120"/>
                <a:gd name="connsiteX3" fmla="*/ 4477004 w 4477004"/>
                <a:gd name="connsiteY3" fmla="*/ 152523 h 915120"/>
                <a:gd name="connsiteX4" fmla="*/ 4477004 w 4477004"/>
                <a:gd name="connsiteY4" fmla="*/ 762597 h 915120"/>
                <a:gd name="connsiteX5" fmla="*/ 4324481 w 4477004"/>
                <a:gd name="connsiteY5" fmla="*/ 915120 h 915120"/>
                <a:gd name="connsiteX6" fmla="*/ 152523 w 4477004"/>
                <a:gd name="connsiteY6" fmla="*/ 915120 h 915120"/>
                <a:gd name="connsiteX7" fmla="*/ 0 w 4477004"/>
                <a:gd name="connsiteY7" fmla="*/ 762597 h 915120"/>
                <a:gd name="connsiteX8" fmla="*/ 0 w 4477004"/>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004" h="915120">
                  <a:moveTo>
                    <a:pt x="0" y="152523"/>
                  </a:moveTo>
                  <a:cubicBezTo>
                    <a:pt x="0" y="68287"/>
                    <a:pt x="68287" y="0"/>
                    <a:pt x="152523" y="0"/>
                  </a:cubicBezTo>
                  <a:lnTo>
                    <a:pt x="4324481" y="0"/>
                  </a:lnTo>
                  <a:cubicBezTo>
                    <a:pt x="4408717" y="0"/>
                    <a:pt x="4477004" y="68287"/>
                    <a:pt x="4477004" y="152523"/>
                  </a:cubicBezTo>
                  <a:lnTo>
                    <a:pt x="4477004" y="762597"/>
                  </a:lnTo>
                  <a:cubicBezTo>
                    <a:pt x="4477004" y="846833"/>
                    <a:pt x="4408717" y="915120"/>
                    <a:pt x="4324481" y="915120"/>
                  </a:cubicBezTo>
                  <a:lnTo>
                    <a:pt x="152523" y="915120"/>
                  </a:lnTo>
                  <a:cubicBezTo>
                    <a:pt x="68287" y="915120"/>
                    <a:pt x="0" y="846833"/>
                    <a:pt x="0" y="762597"/>
                  </a:cubicBezTo>
                  <a:lnTo>
                    <a:pt x="0" y="152523"/>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2">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213892" tIns="44672" rIns="213892" bIns="44672"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panose="020B0604020202020204" pitchFamily="34" charset="0"/>
                  <a:ea typeface="+mj-ea"/>
                  <a:cs typeface="Arial" panose="020B0604020202020204" pitchFamily="34" charset="0"/>
                </a:rPr>
                <a:t>Power outages &amp; other power-related problems</a:t>
              </a:r>
              <a:endParaRPr lang="en-IN" sz="2000" kern="1200" dirty="0"/>
            </a:p>
          </p:txBody>
        </p:sp>
        <p:pic>
          <p:nvPicPr>
            <p:cNvPr id="7" name="Picture 6">
              <a:extLst>
                <a:ext uri="{FF2B5EF4-FFF2-40B4-BE49-F238E27FC236}">
                  <a16:creationId xmlns:a16="http://schemas.microsoft.com/office/drawing/2014/main" id="{66605B3E-2FA0-8B1A-6523-466F49A74CA5}"/>
                </a:ext>
              </a:extLst>
            </p:cNvPr>
            <p:cNvPicPr>
              <a:picLocks noChangeAspect="1"/>
            </p:cNvPicPr>
            <p:nvPr/>
          </p:nvPicPr>
          <p:blipFill rotWithShape="1">
            <a:blip r:embed="rId3"/>
            <a:srcRect t="5287" r="2847" b="7594"/>
            <a:stretch/>
          </p:blipFill>
          <p:spPr>
            <a:xfrm>
              <a:off x="891817" y="3640475"/>
              <a:ext cx="2853904" cy="1926771"/>
            </a:xfrm>
            <a:prstGeom prst="rect">
              <a:avLst/>
            </a:prstGeom>
          </p:spPr>
        </p:pic>
      </p:grpSp>
    </p:spTree>
    <p:extLst>
      <p:ext uri="{BB962C8B-B14F-4D97-AF65-F5344CB8AC3E}">
        <p14:creationId xmlns:p14="http://schemas.microsoft.com/office/powerpoint/2010/main" val="2479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C25ED5-6929-15C1-B9EF-E2827F7BC03A}"/>
              </a:ext>
            </a:extLst>
          </p:cNvPr>
          <p:cNvSpPr>
            <a:spLocks noGrp="1"/>
          </p:cNvSpPr>
          <p:nvPr>
            <p:ph type="title"/>
          </p:nvPr>
        </p:nvSpPr>
        <p:spPr/>
        <p:txBody>
          <a:bodyPr/>
          <a:lstStyle/>
          <a:p>
            <a:r>
              <a:rPr lang="en-US" dirty="0">
                <a:solidFill>
                  <a:schemeClr val="tx1"/>
                </a:solidFill>
              </a:rPr>
              <a:t>Precautions to Avoid Data Corruption</a:t>
            </a:r>
            <a:endParaRPr lang="en-IN" dirty="0"/>
          </a:p>
        </p:txBody>
      </p:sp>
      <p:graphicFrame>
        <p:nvGraphicFramePr>
          <p:cNvPr id="7" name="Diagram 6">
            <a:extLst>
              <a:ext uri="{FF2B5EF4-FFF2-40B4-BE49-F238E27FC236}">
                <a16:creationId xmlns:a16="http://schemas.microsoft.com/office/drawing/2014/main" id="{EDAE8664-07D0-44E4-025D-5C32F6F67EA5}"/>
              </a:ext>
            </a:extLst>
          </p:cNvPr>
          <p:cNvGraphicFramePr/>
          <p:nvPr/>
        </p:nvGraphicFramePr>
        <p:xfrm>
          <a:off x="944880" y="1686560"/>
          <a:ext cx="10251440" cy="5035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86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D5702BE9-14D7-4106-8D9D-71E31137834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878B1968-A65C-46FF-9399-E69D58D262E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3F7C98A5-3162-46F0-B7A5-B340BD6F3F0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4852AAAB-B746-4581-A10E-698CDAA684E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982F8079-0208-4D0C-9D29-FB3BEA6D1CE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8AC38AE1-D847-4E52-9740-E6682755A71C}"/>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A787CDE9-AB1C-4180-8DF5-694D3818A52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B4DD9A6C-77C6-4EF1-8773-2F97E772830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graphicEl>
                                              <a:dgm id="{22FE84D5-E1EA-486E-817A-2846FB222A9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C59BD-D2F1-9C61-8DBF-C333695B5E53}"/>
              </a:ext>
            </a:extLst>
          </p:cNvPr>
          <p:cNvSpPr>
            <a:spLocks noGrp="1"/>
          </p:cNvSpPr>
          <p:nvPr>
            <p:ph type="title"/>
          </p:nvPr>
        </p:nvSpPr>
        <p:spPr/>
        <p:txBody>
          <a:bodyPr/>
          <a:lstStyle/>
          <a:p>
            <a:r>
              <a:rPr lang="en-US" dirty="0">
                <a:solidFill>
                  <a:schemeClr val="tx1"/>
                </a:solidFill>
              </a:rPr>
              <a:t>Data Self Recovery (Repair)</a:t>
            </a:r>
            <a:endParaRPr lang="en-IN" dirty="0">
              <a:solidFill>
                <a:schemeClr val="tx1"/>
              </a:solidFill>
            </a:endParaRPr>
          </a:p>
        </p:txBody>
      </p:sp>
      <p:pic>
        <p:nvPicPr>
          <p:cNvPr id="6" name="Picture 5" descr="A hand pointing at a computer screen&#10;&#10;Description automatically generated">
            <a:extLst>
              <a:ext uri="{FF2B5EF4-FFF2-40B4-BE49-F238E27FC236}">
                <a16:creationId xmlns:a16="http://schemas.microsoft.com/office/drawing/2014/main" id="{244CE2FA-0229-6D3D-2FBE-A7D41927AAC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7819" y="1779639"/>
            <a:ext cx="3572933" cy="2074606"/>
          </a:xfrm>
          <a:prstGeom prst="rect">
            <a:avLst/>
          </a:prstGeom>
        </p:spPr>
      </p:pic>
      <p:graphicFrame>
        <p:nvGraphicFramePr>
          <p:cNvPr id="8" name="Diagram 7">
            <a:extLst>
              <a:ext uri="{FF2B5EF4-FFF2-40B4-BE49-F238E27FC236}">
                <a16:creationId xmlns:a16="http://schemas.microsoft.com/office/drawing/2014/main" id="{91346B03-510B-AB8A-3841-AEDAA1E7C79D}"/>
              </a:ext>
            </a:extLst>
          </p:cNvPr>
          <p:cNvGraphicFramePr/>
          <p:nvPr/>
        </p:nvGraphicFramePr>
        <p:xfrm>
          <a:off x="3700752" y="1691149"/>
          <a:ext cx="8255274"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7772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graphicEl>
                                              <a:dgm id="{2730B060-E89E-499E-9062-6644886A41D1}"/>
                                            </p:graphicEl>
                                          </p:spTgt>
                                        </p:tgtEl>
                                        <p:attrNameLst>
                                          <p:attrName>style.visibility</p:attrName>
                                        </p:attrNameLst>
                                      </p:cBhvr>
                                      <p:to>
                                        <p:strVal val="visible"/>
                                      </p:to>
                                    </p:set>
                                    <p:anim calcmode="lin" valueType="num">
                                      <p:cBhvr>
                                        <p:cTn id="15" dur="1000" fill="hold"/>
                                        <p:tgtEl>
                                          <p:spTgt spid="8">
                                            <p:graphicEl>
                                              <a:dgm id="{2730B060-E89E-499E-9062-6644886A41D1}"/>
                                            </p:graphicEl>
                                          </p:spTgt>
                                        </p:tgtEl>
                                        <p:attrNameLst>
                                          <p:attrName>ppt_w</p:attrName>
                                        </p:attrNameLst>
                                      </p:cBhvr>
                                      <p:tavLst>
                                        <p:tav tm="0">
                                          <p:val>
                                            <p:fltVal val="0"/>
                                          </p:val>
                                        </p:tav>
                                        <p:tav tm="100000">
                                          <p:val>
                                            <p:strVal val="#ppt_w"/>
                                          </p:val>
                                        </p:tav>
                                      </p:tavLst>
                                    </p:anim>
                                    <p:anim calcmode="lin" valueType="num">
                                      <p:cBhvr>
                                        <p:cTn id="16" dur="1000" fill="hold"/>
                                        <p:tgtEl>
                                          <p:spTgt spid="8">
                                            <p:graphicEl>
                                              <a:dgm id="{2730B060-E89E-499E-9062-6644886A41D1}"/>
                                            </p:graphicEl>
                                          </p:spTgt>
                                        </p:tgtEl>
                                        <p:attrNameLst>
                                          <p:attrName>ppt_h</p:attrName>
                                        </p:attrNameLst>
                                      </p:cBhvr>
                                      <p:tavLst>
                                        <p:tav tm="0">
                                          <p:val>
                                            <p:fltVal val="0"/>
                                          </p:val>
                                        </p:tav>
                                        <p:tav tm="100000">
                                          <p:val>
                                            <p:strVal val="#ppt_h"/>
                                          </p:val>
                                        </p:tav>
                                      </p:tavLst>
                                    </p:anim>
                                    <p:anim calcmode="lin" valueType="num">
                                      <p:cBhvr>
                                        <p:cTn id="17" dur="1000" fill="hold"/>
                                        <p:tgtEl>
                                          <p:spTgt spid="8">
                                            <p:graphicEl>
                                              <a:dgm id="{2730B060-E89E-499E-9062-6644886A41D1}"/>
                                            </p:graphicEl>
                                          </p:spTgt>
                                        </p:tgtEl>
                                        <p:attrNameLst>
                                          <p:attrName>style.rotation</p:attrName>
                                        </p:attrNameLst>
                                      </p:cBhvr>
                                      <p:tavLst>
                                        <p:tav tm="0">
                                          <p:val>
                                            <p:fltVal val="90"/>
                                          </p:val>
                                        </p:tav>
                                        <p:tav tm="100000">
                                          <p:val>
                                            <p:fltVal val="0"/>
                                          </p:val>
                                        </p:tav>
                                      </p:tavLst>
                                    </p:anim>
                                    <p:animEffect transition="in" filter="fade">
                                      <p:cBhvr>
                                        <p:cTn id="18" dur="1000"/>
                                        <p:tgtEl>
                                          <p:spTgt spid="8">
                                            <p:graphicEl>
                                              <a:dgm id="{2730B060-E89E-499E-9062-6644886A41D1}"/>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graphicEl>
                                              <a:dgm id="{B6EBE40E-FF0A-4821-94FC-1C6880EB7745}"/>
                                            </p:graphicEl>
                                          </p:spTgt>
                                        </p:tgtEl>
                                        <p:attrNameLst>
                                          <p:attrName>style.visibility</p:attrName>
                                        </p:attrNameLst>
                                      </p:cBhvr>
                                      <p:to>
                                        <p:strVal val="visible"/>
                                      </p:to>
                                    </p:set>
                                    <p:anim calcmode="lin" valueType="num">
                                      <p:cBhvr>
                                        <p:cTn id="23" dur="1000" fill="hold"/>
                                        <p:tgtEl>
                                          <p:spTgt spid="8">
                                            <p:graphicEl>
                                              <a:dgm id="{B6EBE40E-FF0A-4821-94FC-1C6880EB7745}"/>
                                            </p:graphicEl>
                                          </p:spTgt>
                                        </p:tgtEl>
                                        <p:attrNameLst>
                                          <p:attrName>ppt_w</p:attrName>
                                        </p:attrNameLst>
                                      </p:cBhvr>
                                      <p:tavLst>
                                        <p:tav tm="0">
                                          <p:val>
                                            <p:fltVal val="0"/>
                                          </p:val>
                                        </p:tav>
                                        <p:tav tm="100000">
                                          <p:val>
                                            <p:strVal val="#ppt_w"/>
                                          </p:val>
                                        </p:tav>
                                      </p:tavLst>
                                    </p:anim>
                                    <p:anim calcmode="lin" valueType="num">
                                      <p:cBhvr>
                                        <p:cTn id="24" dur="1000" fill="hold"/>
                                        <p:tgtEl>
                                          <p:spTgt spid="8">
                                            <p:graphicEl>
                                              <a:dgm id="{B6EBE40E-FF0A-4821-94FC-1C6880EB7745}"/>
                                            </p:graphicEl>
                                          </p:spTgt>
                                        </p:tgtEl>
                                        <p:attrNameLst>
                                          <p:attrName>ppt_h</p:attrName>
                                        </p:attrNameLst>
                                      </p:cBhvr>
                                      <p:tavLst>
                                        <p:tav tm="0">
                                          <p:val>
                                            <p:fltVal val="0"/>
                                          </p:val>
                                        </p:tav>
                                        <p:tav tm="100000">
                                          <p:val>
                                            <p:strVal val="#ppt_h"/>
                                          </p:val>
                                        </p:tav>
                                      </p:tavLst>
                                    </p:anim>
                                    <p:anim calcmode="lin" valueType="num">
                                      <p:cBhvr>
                                        <p:cTn id="25" dur="1000" fill="hold"/>
                                        <p:tgtEl>
                                          <p:spTgt spid="8">
                                            <p:graphicEl>
                                              <a:dgm id="{B6EBE40E-FF0A-4821-94FC-1C6880EB7745}"/>
                                            </p:graphicEl>
                                          </p:spTgt>
                                        </p:tgtEl>
                                        <p:attrNameLst>
                                          <p:attrName>style.rotation</p:attrName>
                                        </p:attrNameLst>
                                      </p:cBhvr>
                                      <p:tavLst>
                                        <p:tav tm="0">
                                          <p:val>
                                            <p:fltVal val="90"/>
                                          </p:val>
                                        </p:tav>
                                        <p:tav tm="100000">
                                          <p:val>
                                            <p:fltVal val="0"/>
                                          </p:val>
                                        </p:tav>
                                      </p:tavLst>
                                    </p:anim>
                                    <p:animEffect transition="in" filter="fade">
                                      <p:cBhvr>
                                        <p:cTn id="26" dur="1000"/>
                                        <p:tgtEl>
                                          <p:spTgt spid="8">
                                            <p:graphicEl>
                                              <a:dgm id="{B6EBE40E-FF0A-4821-94FC-1C6880EB7745}"/>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graphicEl>
                                              <a:dgm id="{77FBDFE8-9306-40AA-977E-FD298AC1D1AE}"/>
                                            </p:graphicEl>
                                          </p:spTgt>
                                        </p:tgtEl>
                                        <p:attrNameLst>
                                          <p:attrName>style.visibility</p:attrName>
                                        </p:attrNameLst>
                                      </p:cBhvr>
                                      <p:to>
                                        <p:strVal val="visible"/>
                                      </p:to>
                                    </p:set>
                                    <p:anim calcmode="lin" valueType="num">
                                      <p:cBhvr>
                                        <p:cTn id="31" dur="1000" fill="hold"/>
                                        <p:tgtEl>
                                          <p:spTgt spid="8">
                                            <p:graphicEl>
                                              <a:dgm id="{77FBDFE8-9306-40AA-977E-FD298AC1D1AE}"/>
                                            </p:graphicEl>
                                          </p:spTgt>
                                        </p:tgtEl>
                                        <p:attrNameLst>
                                          <p:attrName>ppt_w</p:attrName>
                                        </p:attrNameLst>
                                      </p:cBhvr>
                                      <p:tavLst>
                                        <p:tav tm="0">
                                          <p:val>
                                            <p:fltVal val="0"/>
                                          </p:val>
                                        </p:tav>
                                        <p:tav tm="100000">
                                          <p:val>
                                            <p:strVal val="#ppt_w"/>
                                          </p:val>
                                        </p:tav>
                                      </p:tavLst>
                                    </p:anim>
                                    <p:anim calcmode="lin" valueType="num">
                                      <p:cBhvr>
                                        <p:cTn id="32" dur="1000" fill="hold"/>
                                        <p:tgtEl>
                                          <p:spTgt spid="8">
                                            <p:graphicEl>
                                              <a:dgm id="{77FBDFE8-9306-40AA-977E-FD298AC1D1AE}"/>
                                            </p:graphicEl>
                                          </p:spTgt>
                                        </p:tgtEl>
                                        <p:attrNameLst>
                                          <p:attrName>ppt_h</p:attrName>
                                        </p:attrNameLst>
                                      </p:cBhvr>
                                      <p:tavLst>
                                        <p:tav tm="0">
                                          <p:val>
                                            <p:fltVal val="0"/>
                                          </p:val>
                                        </p:tav>
                                        <p:tav tm="100000">
                                          <p:val>
                                            <p:strVal val="#ppt_h"/>
                                          </p:val>
                                        </p:tav>
                                      </p:tavLst>
                                    </p:anim>
                                    <p:anim calcmode="lin" valueType="num">
                                      <p:cBhvr>
                                        <p:cTn id="33" dur="1000" fill="hold"/>
                                        <p:tgtEl>
                                          <p:spTgt spid="8">
                                            <p:graphicEl>
                                              <a:dgm id="{77FBDFE8-9306-40AA-977E-FD298AC1D1AE}"/>
                                            </p:graphicEl>
                                          </p:spTgt>
                                        </p:tgtEl>
                                        <p:attrNameLst>
                                          <p:attrName>style.rotation</p:attrName>
                                        </p:attrNameLst>
                                      </p:cBhvr>
                                      <p:tavLst>
                                        <p:tav tm="0">
                                          <p:val>
                                            <p:fltVal val="90"/>
                                          </p:val>
                                        </p:tav>
                                        <p:tav tm="100000">
                                          <p:val>
                                            <p:fltVal val="0"/>
                                          </p:val>
                                        </p:tav>
                                      </p:tavLst>
                                    </p:anim>
                                    <p:animEffect transition="in" filter="fade">
                                      <p:cBhvr>
                                        <p:cTn id="34" dur="1000"/>
                                        <p:tgtEl>
                                          <p:spTgt spid="8">
                                            <p:graphicEl>
                                              <a:dgm id="{77FBDFE8-9306-40AA-977E-FD298AC1D1AE}"/>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graphicEl>
                                              <a:dgm id="{0C505658-AED4-45BA-9ACC-9C894A8CA922}"/>
                                            </p:graphicEl>
                                          </p:spTgt>
                                        </p:tgtEl>
                                        <p:attrNameLst>
                                          <p:attrName>style.visibility</p:attrName>
                                        </p:attrNameLst>
                                      </p:cBhvr>
                                      <p:to>
                                        <p:strVal val="visible"/>
                                      </p:to>
                                    </p:set>
                                    <p:anim calcmode="lin" valueType="num">
                                      <p:cBhvr>
                                        <p:cTn id="39" dur="1000" fill="hold"/>
                                        <p:tgtEl>
                                          <p:spTgt spid="8">
                                            <p:graphicEl>
                                              <a:dgm id="{0C505658-AED4-45BA-9ACC-9C894A8CA922}"/>
                                            </p:graphicEl>
                                          </p:spTgt>
                                        </p:tgtEl>
                                        <p:attrNameLst>
                                          <p:attrName>ppt_w</p:attrName>
                                        </p:attrNameLst>
                                      </p:cBhvr>
                                      <p:tavLst>
                                        <p:tav tm="0">
                                          <p:val>
                                            <p:fltVal val="0"/>
                                          </p:val>
                                        </p:tav>
                                        <p:tav tm="100000">
                                          <p:val>
                                            <p:strVal val="#ppt_w"/>
                                          </p:val>
                                        </p:tav>
                                      </p:tavLst>
                                    </p:anim>
                                    <p:anim calcmode="lin" valueType="num">
                                      <p:cBhvr>
                                        <p:cTn id="40" dur="1000" fill="hold"/>
                                        <p:tgtEl>
                                          <p:spTgt spid="8">
                                            <p:graphicEl>
                                              <a:dgm id="{0C505658-AED4-45BA-9ACC-9C894A8CA922}"/>
                                            </p:graphicEl>
                                          </p:spTgt>
                                        </p:tgtEl>
                                        <p:attrNameLst>
                                          <p:attrName>ppt_h</p:attrName>
                                        </p:attrNameLst>
                                      </p:cBhvr>
                                      <p:tavLst>
                                        <p:tav tm="0">
                                          <p:val>
                                            <p:fltVal val="0"/>
                                          </p:val>
                                        </p:tav>
                                        <p:tav tm="100000">
                                          <p:val>
                                            <p:strVal val="#ppt_h"/>
                                          </p:val>
                                        </p:tav>
                                      </p:tavLst>
                                    </p:anim>
                                    <p:anim calcmode="lin" valueType="num">
                                      <p:cBhvr>
                                        <p:cTn id="41" dur="1000" fill="hold"/>
                                        <p:tgtEl>
                                          <p:spTgt spid="8">
                                            <p:graphicEl>
                                              <a:dgm id="{0C505658-AED4-45BA-9ACC-9C894A8CA922}"/>
                                            </p:graphicEl>
                                          </p:spTgt>
                                        </p:tgtEl>
                                        <p:attrNameLst>
                                          <p:attrName>style.rotation</p:attrName>
                                        </p:attrNameLst>
                                      </p:cBhvr>
                                      <p:tavLst>
                                        <p:tav tm="0">
                                          <p:val>
                                            <p:fltVal val="90"/>
                                          </p:val>
                                        </p:tav>
                                        <p:tav tm="100000">
                                          <p:val>
                                            <p:fltVal val="0"/>
                                          </p:val>
                                        </p:tav>
                                      </p:tavLst>
                                    </p:anim>
                                    <p:animEffect transition="in" filter="fade">
                                      <p:cBhvr>
                                        <p:cTn id="42" dur="1000"/>
                                        <p:tgtEl>
                                          <p:spTgt spid="8">
                                            <p:graphicEl>
                                              <a:dgm id="{0C505658-AED4-45BA-9ACC-9C894A8CA92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8">
                                            <p:graphicEl>
                                              <a:dgm id="{9FFB06F0-1647-42C5-A28D-707E292550E4}"/>
                                            </p:graphicEl>
                                          </p:spTgt>
                                        </p:tgtEl>
                                        <p:attrNameLst>
                                          <p:attrName>style.visibility</p:attrName>
                                        </p:attrNameLst>
                                      </p:cBhvr>
                                      <p:to>
                                        <p:strVal val="visible"/>
                                      </p:to>
                                    </p:set>
                                    <p:anim calcmode="lin" valueType="num">
                                      <p:cBhvr>
                                        <p:cTn id="47" dur="1000" fill="hold"/>
                                        <p:tgtEl>
                                          <p:spTgt spid="8">
                                            <p:graphicEl>
                                              <a:dgm id="{9FFB06F0-1647-42C5-A28D-707E292550E4}"/>
                                            </p:graphicEl>
                                          </p:spTgt>
                                        </p:tgtEl>
                                        <p:attrNameLst>
                                          <p:attrName>ppt_w</p:attrName>
                                        </p:attrNameLst>
                                      </p:cBhvr>
                                      <p:tavLst>
                                        <p:tav tm="0">
                                          <p:val>
                                            <p:fltVal val="0"/>
                                          </p:val>
                                        </p:tav>
                                        <p:tav tm="100000">
                                          <p:val>
                                            <p:strVal val="#ppt_w"/>
                                          </p:val>
                                        </p:tav>
                                      </p:tavLst>
                                    </p:anim>
                                    <p:anim calcmode="lin" valueType="num">
                                      <p:cBhvr>
                                        <p:cTn id="48" dur="1000" fill="hold"/>
                                        <p:tgtEl>
                                          <p:spTgt spid="8">
                                            <p:graphicEl>
                                              <a:dgm id="{9FFB06F0-1647-42C5-A28D-707E292550E4}"/>
                                            </p:graphicEl>
                                          </p:spTgt>
                                        </p:tgtEl>
                                        <p:attrNameLst>
                                          <p:attrName>ppt_h</p:attrName>
                                        </p:attrNameLst>
                                      </p:cBhvr>
                                      <p:tavLst>
                                        <p:tav tm="0">
                                          <p:val>
                                            <p:fltVal val="0"/>
                                          </p:val>
                                        </p:tav>
                                        <p:tav tm="100000">
                                          <p:val>
                                            <p:strVal val="#ppt_h"/>
                                          </p:val>
                                        </p:tav>
                                      </p:tavLst>
                                    </p:anim>
                                    <p:anim calcmode="lin" valueType="num">
                                      <p:cBhvr>
                                        <p:cTn id="49" dur="1000" fill="hold"/>
                                        <p:tgtEl>
                                          <p:spTgt spid="8">
                                            <p:graphicEl>
                                              <a:dgm id="{9FFB06F0-1647-42C5-A28D-707E292550E4}"/>
                                            </p:graphicEl>
                                          </p:spTgt>
                                        </p:tgtEl>
                                        <p:attrNameLst>
                                          <p:attrName>style.rotation</p:attrName>
                                        </p:attrNameLst>
                                      </p:cBhvr>
                                      <p:tavLst>
                                        <p:tav tm="0">
                                          <p:val>
                                            <p:fltVal val="90"/>
                                          </p:val>
                                        </p:tav>
                                        <p:tav tm="100000">
                                          <p:val>
                                            <p:fltVal val="0"/>
                                          </p:val>
                                        </p:tav>
                                      </p:tavLst>
                                    </p:anim>
                                    <p:animEffect transition="in" filter="fade">
                                      <p:cBhvr>
                                        <p:cTn id="50" dur="1000"/>
                                        <p:tgtEl>
                                          <p:spTgt spid="8">
                                            <p:graphicEl>
                                              <a:dgm id="{9FFB06F0-1647-42C5-A28D-707E292550E4}"/>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8">
                                            <p:graphicEl>
                                              <a:dgm id="{6D8A412B-752A-4967-BE7E-F0CB4216A32D}"/>
                                            </p:graphicEl>
                                          </p:spTgt>
                                        </p:tgtEl>
                                        <p:attrNameLst>
                                          <p:attrName>style.visibility</p:attrName>
                                        </p:attrNameLst>
                                      </p:cBhvr>
                                      <p:to>
                                        <p:strVal val="visible"/>
                                      </p:to>
                                    </p:set>
                                    <p:anim calcmode="lin" valueType="num">
                                      <p:cBhvr>
                                        <p:cTn id="55" dur="1000" fill="hold"/>
                                        <p:tgtEl>
                                          <p:spTgt spid="8">
                                            <p:graphicEl>
                                              <a:dgm id="{6D8A412B-752A-4967-BE7E-F0CB4216A32D}"/>
                                            </p:graphicEl>
                                          </p:spTgt>
                                        </p:tgtEl>
                                        <p:attrNameLst>
                                          <p:attrName>ppt_w</p:attrName>
                                        </p:attrNameLst>
                                      </p:cBhvr>
                                      <p:tavLst>
                                        <p:tav tm="0">
                                          <p:val>
                                            <p:fltVal val="0"/>
                                          </p:val>
                                        </p:tav>
                                        <p:tav tm="100000">
                                          <p:val>
                                            <p:strVal val="#ppt_w"/>
                                          </p:val>
                                        </p:tav>
                                      </p:tavLst>
                                    </p:anim>
                                    <p:anim calcmode="lin" valueType="num">
                                      <p:cBhvr>
                                        <p:cTn id="56" dur="1000" fill="hold"/>
                                        <p:tgtEl>
                                          <p:spTgt spid="8">
                                            <p:graphicEl>
                                              <a:dgm id="{6D8A412B-752A-4967-BE7E-F0CB4216A32D}"/>
                                            </p:graphicEl>
                                          </p:spTgt>
                                        </p:tgtEl>
                                        <p:attrNameLst>
                                          <p:attrName>ppt_h</p:attrName>
                                        </p:attrNameLst>
                                      </p:cBhvr>
                                      <p:tavLst>
                                        <p:tav tm="0">
                                          <p:val>
                                            <p:fltVal val="0"/>
                                          </p:val>
                                        </p:tav>
                                        <p:tav tm="100000">
                                          <p:val>
                                            <p:strVal val="#ppt_h"/>
                                          </p:val>
                                        </p:tav>
                                      </p:tavLst>
                                    </p:anim>
                                    <p:anim calcmode="lin" valueType="num">
                                      <p:cBhvr>
                                        <p:cTn id="57" dur="1000" fill="hold"/>
                                        <p:tgtEl>
                                          <p:spTgt spid="8">
                                            <p:graphicEl>
                                              <a:dgm id="{6D8A412B-752A-4967-BE7E-F0CB4216A32D}"/>
                                            </p:graphicEl>
                                          </p:spTgt>
                                        </p:tgtEl>
                                        <p:attrNameLst>
                                          <p:attrName>style.rotation</p:attrName>
                                        </p:attrNameLst>
                                      </p:cBhvr>
                                      <p:tavLst>
                                        <p:tav tm="0">
                                          <p:val>
                                            <p:fltVal val="90"/>
                                          </p:val>
                                        </p:tav>
                                        <p:tav tm="100000">
                                          <p:val>
                                            <p:fltVal val="0"/>
                                          </p:val>
                                        </p:tav>
                                      </p:tavLst>
                                    </p:anim>
                                    <p:animEffect transition="in" filter="fade">
                                      <p:cBhvr>
                                        <p:cTn id="58" dur="1000"/>
                                        <p:tgtEl>
                                          <p:spTgt spid="8">
                                            <p:graphicEl>
                                              <a:dgm id="{6D8A412B-752A-4967-BE7E-F0CB4216A32D}"/>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8">
                                            <p:graphicEl>
                                              <a:dgm id="{619364F5-E702-453B-8509-2FC20B567483}"/>
                                            </p:graphicEl>
                                          </p:spTgt>
                                        </p:tgtEl>
                                        <p:attrNameLst>
                                          <p:attrName>style.visibility</p:attrName>
                                        </p:attrNameLst>
                                      </p:cBhvr>
                                      <p:to>
                                        <p:strVal val="visible"/>
                                      </p:to>
                                    </p:set>
                                    <p:anim calcmode="lin" valueType="num">
                                      <p:cBhvr>
                                        <p:cTn id="63" dur="1000" fill="hold"/>
                                        <p:tgtEl>
                                          <p:spTgt spid="8">
                                            <p:graphicEl>
                                              <a:dgm id="{619364F5-E702-453B-8509-2FC20B567483}"/>
                                            </p:graphicEl>
                                          </p:spTgt>
                                        </p:tgtEl>
                                        <p:attrNameLst>
                                          <p:attrName>ppt_w</p:attrName>
                                        </p:attrNameLst>
                                      </p:cBhvr>
                                      <p:tavLst>
                                        <p:tav tm="0">
                                          <p:val>
                                            <p:fltVal val="0"/>
                                          </p:val>
                                        </p:tav>
                                        <p:tav tm="100000">
                                          <p:val>
                                            <p:strVal val="#ppt_w"/>
                                          </p:val>
                                        </p:tav>
                                      </p:tavLst>
                                    </p:anim>
                                    <p:anim calcmode="lin" valueType="num">
                                      <p:cBhvr>
                                        <p:cTn id="64" dur="1000" fill="hold"/>
                                        <p:tgtEl>
                                          <p:spTgt spid="8">
                                            <p:graphicEl>
                                              <a:dgm id="{619364F5-E702-453B-8509-2FC20B567483}"/>
                                            </p:graphicEl>
                                          </p:spTgt>
                                        </p:tgtEl>
                                        <p:attrNameLst>
                                          <p:attrName>ppt_h</p:attrName>
                                        </p:attrNameLst>
                                      </p:cBhvr>
                                      <p:tavLst>
                                        <p:tav tm="0">
                                          <p:val>
                                            <p:fltVal val="0"/>
                                          </p:val>
                                        </p:tav>
                                        <p:tav tm="100000">
                                          <p:val>
                                            <p:strVal val="#ppt_h"/>
                                          </p:val>
                                        </p:tav>
                                      </p:tavLst>
                                    </p:anim>
                                    <p:anim calcmode="lin" valueType="num">
                                      <p:cBhvr>
                                        <p:cTn id="65" dur="1000" fill="hold"/>
                                        <p:tgtEl>
                                          <p:spTgt spid="8">
                                            <p:graphicEl>
                                              <a:dgm id="{619364F5-E702-453B-8509-2FC20B567483}"/>
                                            </p:graphicEl>
                                          </p:spTgt>
                                        </p:tgtEl>
                                        <p:attrNameLst>
                                          <p:attrName>style.rotation</p:attrName>
                                        </p:attrNameLst>
                                      </p:cBhvr>
                                      <p:tavLst>
                                        <p:tav tm="0">
                                          <p:val>
                                            <p:fltVal val="90"/>
                                          </p:val>
                                        </p:tav>
                                        <p:tav tm="100000">
                                          <p:val>
                                            <p:fltVal val="0"/>
                                          </p:val>
                                        </p:tav>
                                      </p:tavLst>
                                    </p:anim>
                                    <p:animEffect transition="in" filter="fade">
                                      <p:cBhvr>
                                        <p:cTn id="66" dur="1000"/>
                                        <p:tgtEl>
                                          <p:spTgt spid="8">
                                            <p:graphicEl>
                                              <a:dgm id="{619364F5-E702-453B-8509-2FC20B56748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9C115B16-ED59-AB54-3E1F-BC910ACAA71C}"/>
              </a:ext>
            </a:extLst>
          </p:cNvPr>
          <p:cNvSpPr txBox="1">
            <a:spLocks/>
          </p:cNvSpPr>
          <p:nvPr/>
        </p:nvSpPr>
        <p:spPr>
          <a:xfrm>
            <a:off x="177866" y="1116133"/>
            <a:ext cx="11152980" cy="454884"/>
          </a:xfrm>
          <a:prstGeom prst="rect">
            <a:avLst/>
          </a:prstGeom>
        </p:spPr>
        <p:txBody>
          <a:bodyPr/>
          <a:lstStyle>
            <a:lvl1pPr algn="l" defTabSz="914400" rtl="0" eaLnBrk="1" latinLnBrk="0" hangingPunct="1">
              <a:lnSpc>
                <a:spcPct val="90000"/>
              </a:lnSpc>
              <a:spcBef>
                <a:spcPct val="0"/>
              </a:spcBef>
              <a:buNone/>
              <a:defRPr sz="3000" kern="1200">
                <a:solidFill>
                  <a:schemeClr val="bg1">
                    <a:lumMod val="50000"/>
                  </a:schemeClr>
                </a:solidFill>
                <a:latin typeface="Arial" panose="020B0604020202020204" pitchFamily="34" charset="0"/>
                <a:ea typeface="+mj-ea"/>
                <a:cs typeface="Arial" panose="020B0604020202020204" pitchFamily="34" charset="0"/>
              </a:defRPr>
            </a:lvl1pPr>
          </a:lstStyle>
          <a:p>
            <a:r>
              <a:rPr lang="en-IN" dirty="0">
                <a:solidFill>
                  <a:schemeClr val="tx1"/>
                </a:solidFill>
                <a:latin typeface="+mn-lt"/>
              </a:rPr>
              <a:t>Top Data Errors</a:t>
            </a:r>
          </a:p>
        </p:txBody>
      </p:sp>
      <p:grpSp>
        <p:nvGrpSpPr>
          <p:cNvPr id="15" name="Group 14">
            <a:extLst>
              <a:ext uri="{FF2B5EF4-FFF2-40B4-BE49-F238E27FC236}">
                <a16:creationId xmlns:a16="http://schemas.microsoft.com/office/drawing/2014/main" id="{4A44D5DB-1C08-F8CF-7E6B-3CA991D43FBB}"/>
              </a:ext>
            </a:extLst>
          </p:cNvPr>
          <p:cNvGrpSpPr/>
          <p:nvPr/>
        </p:nvGrpSpPr>
        <p:grpSpPr>
          <a:xfrm>
            <a:off x="293636" y="1681666"/>
            <a:ext cx="11392598" cy="1573740"/>
            <a:chOff x="293636" y="1681666"/>
            <a:chExt cx="11392598" cy="1573740"/>
          </a:xfrm>
        </p:grpSpPr>
        <p:sp>
          <p:nvSpPr>
            <p:cNvPr id="4" name="Freeform: Shape 3">
              <a:extLst>
                <a:ext uri="{FF2B5EF4-FFF2-40B4-BE49-F238E27FC236}">
                  <a16:creationId xmlns:a16="http://schemas.microsoft.com/office/drawing/2014/main" id="{13EB530E-859E-E022-4EAF-ED4C77C967B2}"/>
                </a:ext>
              </a:extLst>
            </p:cNvPr>
            <p:cNvSpPr/>
            <p:nvPr/>
          </p:nvSpPr>
          <p:spPr>
            <a:xfrm>
              <a:off x="293636" y="1888306"/>
              <a:ext cx="11392598" cy="1367100"/>
            </a:xfrm>
            <a:custGeom>
              <a:avLst/>
              <a:gdLst>
                <a:gd name="connsiteX0" fmla="*/ 0 w 11392598"/>
                <a:gd name="connsiteY0" fmla="*/ 0 h 1367100"/>
                <a:gd name="connsiteX1" fmla="*/ 11392598 w 11392598"/>
                <a:gd name="connsiteY1" fmla="*/ 0 h 1367100"/>
                <a:gd name="connsiteX2" fmla="*/ 11392598 w 11392598"/>
                <a:gd name="connsiteY2" fmla="*/ 1367100 h 1367100"/>
                <a:gd name="connsiteX3" fmla="*/ 0 w 11392598"/>
                <a:gd name="connsiteY3" fmla="*/ 1367100 h 1367100"/>
                <a:gd name="connsiteX4" fmla="*/ 0 w 11392598"/>
                <a:gd name="connsiteY4" fmla="*/ 0 h 136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2598" h="1367100">
                  <a:moveTo>
                    <a:pt x="0" y="0"/>
                  </a:moveTo>
                  <a:lnTo>
                    <a:pt x="11392598" y="0"/>
                  </a:lnTo>
                  <a:lnTo>
                    <a:pt x="11392598" y="1367100"/>
                  </a:lnTo>
                  <a:lnTo>
                    <a:pt x="0" y="1367100"/>
                  </a:lnTo>
                  <a:lnTo>
                    <a:pt x="0" y="0"/>
                  </a:lnTo>
                  <a:close/>
                </a:path>
              </a:pathLst>
            </a:cu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884192" tIns="291592" rIns="884192" bIns="142240" numCol="1" spcCol="1270" anchor="t" anchorCtr="0">
              <a:noAutofit/>
            </a:bodyPr>
            <a:lstStyle/>
            <a:p>
              <a:pPr marL="228600" lvl="1" indent="-228600" algn="l" defTabSz="889000">
                <a:lnSpc>
                  <a:spcPct val="90000"/>
                </a:lnSpc>
                <a:spcBef>
                  <a:spcPct val="0"/>
                </a:spcBef>
                <a:spcAft>
                  <a:spcPct val="15000"/>
                </a:spcAft>
                <a:buChar char="•"/>
              </a:pPr>
              <a:r>
                <a:rPr lang="en-IN" sz="2000" kern="1200" dirty="0">
                  <a:solidFill>
                    <a:schemeClr val="tx1"/>
                  </a:solidFill>
                </a:rPr>
                <a:t>While  Opening Tally</a:t>
              </a:r>
            </a:p>
            <a:p>
              <a:pPr marL="228600" lvl="1" indent="-228600" algn="l" defTabSz="889000">
                <a:lnSpc>
                  <a:spcPct val="90000"/>
                </a:lnSpc>
                <a:spcBef>
                  <a:spcPct val="0"/>
                </a:spcBef>
                <a:spcAft>
                  <a:spcPct val="15000"/>
                </a:spcAft>
                <a:buChar char="•"/>
              </a:pPr>
              <a:r>
                <a:rPr lang="en-IN" sz="2000" kern="1200" dirty="0">
                  <a:solidFill>
                    <a:schemeClr val="tx1"/>
                  </a:solidFill>
                </a:rPr>
                <a:t>While loading  company</a:t>
              </a:r>
            </a:p>
            <a:p>
              <a:pPr marL="228600" lvl="1" indent="-228600" algn="l" defTabSz="889000">
                <a:lnSpc>
                  <a:spcPct val="90000"/>
                </a:lnSpc>
                <a:spcBef>
                  <a:spcPct val="0"/>
                </a:spcBef>
                <a:spcAft>
                  <a:spcPct val="15000"/>
                </a:spcAft>
                <a:buChar char="•"/>
              </a:pPr>
              <a:r>
                <a:rPr lang="en-IN" sz="2000" kern="1200" dirty="0">
                  <a:solidFill>
                    <a:schemeClr val="tx1"/>
                  </a:solidFill>
                </a:rPr>
                <a:t>During Voucher entry/Reports</a:t>
              </a:r>
            </a:p>
          </p:txBody>
        </p:sp>
        <p:sp>
          <p:nvSpPr>
            <p:cNvPr id="5" name="Freeform: Shape 4">
              <a:extLst>
                <a:ext uri="{FF2B5EF4-FFF2-40B4-BE49-F238E27FC236}">
                  <a16:creationId xmlns:a16="http://schemas.microsoft.com/office/drawing/2014/main" id="{FFA31EAD-AD0A-19DC-2166-D841E80981CA}"/>
                </a:ext>
              </a:extLst>
            </p:cNvPr>
            <p:cNvSpPr/>
            <p:nvPr/>
          </p:nvSpPr>
          <p:spPr>
            <a:xfrm>
              <a:off x="863265" y="1681666"/>
              <a:ext cx="7974818" cy="413280"/>
            </a:xfrm>
            <a:custGeom>
              <a:avLst/>
              <a:gdLst>
                <a:gd name="connsiteX0" fmla="*/ 0 w 7974818"/>
                <a:gd name="connsiteY0" fmla="*/ 68881 h 413280"/>
                <a:gd name="connsiteX1" fmla="*/ 68881 w 7974818"/>
                <a:gd name="connsiteY1" fmla="*/ 0 h 413280"/>
                <a:gd name="connsiteX2" fmla="*/ 7905937 w 7974818"/>
                <a:gd name="connsiteY2" fmla="*/ 0 h 413280"/>
                <a:gd name="connsiteX3" fmla="*/ 7974818 w 7974818"/>
                <a:gd name="connsiteY3" fmla="*/ 68881 h 413280"/>
                <a:gd name="connsiteX4" fmla="*/ 7974818 w 7974818"/>
                <a:gd name="connsiteY4" fmla="*/ 344399 h 413280"/>
                <a:gd name="connsiteX5" fmla="*/ 7905937 w 7974818"/>
                <a:gd name="connsiteY5" fmla="*/ 413280 h 413280"/>
                <a:gd name="connsiteX6" fmla="*/ 68881 w 7974818"/>
                <a:gd name="connsiteY6" fmla="*/ 413280 h 413280"/>
                <a:gd name="connsiteX7" fmla="*/ 0 w 7974818"/>
                <a:gd name="connsiteY7" fmla="*/ 344399 h 413280"/>
                <a:gd name="connsiteX8" fmla="*/ 0 w 79748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4818" h="413280">
                  <a:moveTo>
                    <a:pt x="0" y="68881"/>
                  </a:moveTo>
                  <a:cubicBezTo>
                    <a:pt x="0" y="30839"/>
                    <a:pt x="30839" y="0"/>
                    <a:pt x="68881" y="0"/>
                  </a:cubicBezTo>
                  <a:lnTo>
                    <a:pt x="7905937" y="0"/>
                  </a:lnTo>
                  <a:cubicBezTo>
                    <a:pt x="7943979" y="0"/>
                    <a:pt x="7974818" y="30839"/>
                    <a:pt x="7974818" y="68881"/>
                  </a:cubicBezTo>
                  <a:lnTo>
                    <a:pt x="7974818" y="344399"/>
                  </a:lnTo>
                  <a:cubicBezTo>
                    <a:pt x="7974818" y="382441"/>
                    <a:pt x="7943979" y="413280"/>
                    <a:pt x="7905937" y="413280"/>
                  </a:cubicBezTo>
                  <a:lnTo>
                    <a:pt x="68881" y="413280"/>
                  </a:lnTo>
                  <a:cubicBezTo>
                    <a:pt x="30839" y="413280"/>
                    <a:pt x="0" y="382441"/>
                    <a:pt x="0" y="344399"/>
                  </a:cubicBezTo>
                  <a:lnTo>
                    <a:pt x="0" y="68881"/>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321604" tIns="20175" rIns="321604" bIns="20175"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Memory Access Violation </a:t>
              </a:r>
            </a:p>
          </p:txBody>
        </p:sp>
      </p:grpSp>
      <p:grpSp>
        <p:nvGrpSpPr>
          <p:cNvPr id="16" name="Group 15">
            <a:extLst>
              <a:ext uri="{FF2B5EF4-FFF2-40B4-BE49-F238E27FC236}">
                <a16:creationId xmlns:a16="http://schemas.microsoft.com/office/drawing/2014/main" id="{C671F7FC-2304-E6F6-63BB-D73F777933B9}"/>
              </a:ext>
            </a:extLst>
          </p:cNvPr>
          <p:cNvGrpSpPr/>
          <p:nvPr/>
        </p:nvGrpSpPr>
        <p:grpSpPr>
          <a:xfrm>
            <a:off x="293636" y="3331007"/>
            <a:ext cx="11392598" cy="1265040"/>
            <a:chOff x="293636" y="3331007"/>
            <a:chExt cx="11392598" cy="1265040"/>
          </a:xfrm>
        </p:grpSpPr>
        <p:sp>
          <p:nvSpPr>
            <p:cNvPr id="6" name="Freeform: Shape 5">
              <a:extLst>
                <a:ext uri="{FF2B5EF4-FFF2-40B4-BE49-F238E27FC236}">
                  <a16:creationId xmlns:a16="http://schemas.microsoft.com/office/drawing/2014/main" id="{AB886D9C-3B87-FCD3-C0FB-909A22C7EBF1}"/>
                </a:ext>
              </a:extLst>
            </p:cNvPr>
            <p:cNvSpPr/>
            <p:nvPr/>
          </p:nvSpPr>
          <p:spPr>
            <a:xfrm>
              <a:off x="293636" y="3537647"/>
              <a:ext cx="11392598" cy="1058400"/>
            </a:xfrm>
            <a:custGeom>
              <a:avLst/>
              <a:gdLst>
                <a:gd name="connsiteX0" fmla="*/ 0 w 11392598"/>
                <a:gd name="connsiteY0" fmla="*/ 0 h 1058400"/>
                <a:gd name="connsiteX1" fmla="*/ 11392598 w 11392598"/>
                <a:gd name="connsiteY1" fmla="*/ 0 h 1058400"/>
                <a:gd name="connsiteX2" fmla="*/ 11392598 w 11392598"/>
                <a:gd name="connsiteY2" fmla="*/ 1058400 h 1058400"/>
                <a:gd name="connsiteX3" fmla="*/ 0 w 11392598"/>
                <a:gd name="connsiteY3" fmla="*/ 1058400 h 1058400"/>
                <a:gd name="connsiteX4" fmla="*/ 0 w 11392598"/>
                <a:gd name="connsiteY4" fmla="*/ 0 h 10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2598" h="1058400">
                  <a:moveTo>
                    <a:pt x="0" y="0"/>
                  </a:moveTo>
                  <a:lnTo>
                    <a:pt x="11392598" y="0"/>
                  </a:lnTo>
                  <a:lnTo>
                    <a:pt x="11392598" y="1058400"/>
                  </a:lnTo>
                  <a:lnTo>
                    <a:pt x="0" y="1058400"/>
                  </a:lnTo>
                  <a:lnTo>
                    <a:pt x="0" y="0"/>
                  </a:lnTo>
                  <a:close/>
                </a:path>
              </a:pathLst>
            </a:cu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884192" tIns="291592" rIns="884192" bIns="142240" numCol="1" spcCol="1270" anchor="t" anchorCtr="0">
              <a:noAutofit/>
            </a:bodyPr>
            <a:lstStyle/>
            <a:p>
              <a:pPr marL="228600" lvl="1" indent="-228600" algn="l" defTabSz="889000">
                <a:lnSpc>
                  <a:spcPct val="90000"/>
                </a:lnSpc>
                <a:spcBef>
                  <a:spcPct val="0"/>
                </a:spcBef>
                <a:spcAft>
                  <a:spcPct val="15000"/>
                </a:spcAft>
                <a:buChar char="•"/>
              </a:pPr>
              <a:r>
                <a:rPr lang="en-IN" sz="2000" kern="1200" dirty="0">
                  <a:solidFill>
                    <a:schemeClr val="tx1"/>
                  </a:solidFill>
                </a:rPr>
                <a:t>While opening Tally</a:t>
              </a:r>
            </a:p>
            <a:p>
              <a:pPr marL="228600" lvl="1" indent="-228600" algn="l" defTabSz="889000">
                <a:lnSpc>
                  <a:spcPct val="90000"/>
                </a:lnSpc>
                <a:spcBef>
                  <a:spcPct val="0"/>
                </a:spcBef>
                <a:spcAft>
                  <a:spcPct val="15000"/>
                </a:spcAft>
                <a:buChar char="•"/>
              </a:pPr>
              <a:r>
                <a:rPr lang="en-IN" sz="2000" kern="1200" dirty="0">
                  <a:solidFill>
                    <a:schemeClr val="tx1"/>
                  </a:solidFill>
                </a:rPr>
                <a:t>During Voucher entry/Reports</a:t>
              </a:r>
            </a:p>
          </p:txBody>
        </p:sp>
        <p:sp>
          <p:nvSpPr>
            <p:cNvPr id="8" name="Freeform: Shape 7">
              <a:extLst>
                <a:ext uri="{FF2B5EF4-FFF2-40B4-BE49-F238E27FC236}">
                  <a16:creationId xmlns:a16="http://schemas.microsoft.com/office/drawing/2014/main" id="{A5928526-F6C7-3C2C-3A09-4C17C9A71935}"/>
                </a:ext>
              </a:extLst>
            </p:cNvPr>
            <p:cNvSpPr/>
            <p:nvPr/>
          </p:nvSpPr>
          <p:spPr>
            <a:xfrm>
              <a:off x="863265" y="3331007"/>
              <a:ext cx="7974818" cy="413280"/>
            </a:xfrm>
            <a:custGeom>
              <a:avLst/>
              <a:gdLst>
                <a:gd name="connsiteX0" fmla="*/ 0 w 7974818"/>
                <a:gd name="connsiteY0" fmla="*/ 68881 h 413280"/>
                <a:gd name="connsiteX1" fmla="*/ 68881 w 7974818"/>
                <a:gd name="connsiteY1" fmla="*/ 0 h 413280"/>
                <a:gd name="connsiteX2" fmla="*/ 7905937 w 7974818"/>
                <a:gd name="connsiteY2" fmla="*/ 0 h 413280"/>
                <a:gd name="connsiteX3" fmla="*/ 7974818 w 7974818"/>
                <a:gd name="connsiteY3" fmla="*/ 68881 h 413280"/>
                <a:gd name="connsiteX4" fmla="*/ 7974818 w 7974818"/>
                <a:gd name="connsiteY4" fmla="*/ 344399 h 413280"/>
                <a:gd name="connsiteX5" fmla="*/ 7905937 w 7974818"/>
                <a:gd name="connsiteY5" fmla="*/ 413280 h 413280"/>
                <a:gd name="connsiteX6" fmla="*/ 68881 w 7974818"/>
                <a:gd name="connsiteY6" fmla="*/ 413280 h 413280"/>
                <a:gd name="connsiteX7" fmla="*/ 0 w 7974818"/>
                <a:gd name="connsiteY7" fmla="*/ 344399 h 413280"/>
                <a:gd name="connsiteX8" fmla="*/ 0 w 79748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4818" h="413280">
                  <a:moveTo>
                    <a:pt x="0" y="68881"/>
                  </a:moveTo>
                  <a:cubicBezTo>
                    <a:pt x="0" y="30839"/>
                    <a:pt x="30839" y="0"/>
                    <a:pt x="68881" y="0"/>
                  </a:cubicBezTo>
                  <a:lnTo>
                    <a:pt x="7905937" y="0"/>
                  </a:lnTo>
                  <a:cubicBezTo>
                    <a:pt x="7943979" y="0"/>
                    <a:pt x="7974818" y="30839"/>
                    <a:pt x="7974818" y="68881"/>
                  </a:cubicBezTo>
                  <a:lnTo>
                    <a:pt x="7974818" y="344399"/>
                  </a:lnTo>
                  <a:cubicBezTo>
                    <a:pt x="7974818" y="382441"/>
                    <a:pt x="7943979" y="413280"/>
                    <a:pt x="7905937" y="413280"/>
                  </a:cubicBezTo>
                  <a:lnTo>
                    <a:pt x="68881" y="413280"/>
                  </a:lnTo>
                  <a:cubicBezTo>
                    <a:pt x="30839" y="413280"/>
                    <a:pt x="0" y="382441"/>
                    <a:pt x="0" y="344399"/>
                  </a:cubicBezTo>
                  <a:lnTo>
                    <a:pt x="0" y="68881"/>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321604" tIns="20175" rIns="321604" bIns="20175"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Error Transmgr/link/Manager.900/1800</a:t>
              </a:r>
            </a:p>
          </p:txBody>
        </p:sp>
      </p:grpSp>
      <p:grpSp>
        <p:nvGrpSpPr>
          <p:cNvPr id="17" name="Group 16">
            <a:extLst>
              <a:ext uri="{FF2B5EF4-FFF2-40B4-BE49-F238E27FC236}">
                <a16:creationId xmlns:a16="http://schemas.microsoft.com/office/drawing/2014/main" id="{869952B9-214A-74D9-475C-203A3830D6C0}"/>
              </a:ext>
            </a:extLst>
          </p:cNvPr>
          <p:cNvGrpSpPr/>
          <p:nvPr/>
        </p:nvGrpSpPr>
        <p:grpSpPr>
          <a:xfrm>
            <a:off x="293636" y="4671647"/>
            <a:ext cx="11392598" cy="559440"/>
            <a:chOff x="293636" y="4671647"/>
            <a:chExt cx="11392598" cy="559440"/>
          </a:xfrm>
        </p:grpSpPr>
        <p:sp>
          <p:nvSpPr>
            <p:cNvPr id="9" name="Rectangle 8">
              <a:extLst>
                <a:ext uri="{FF2B5EF4-FFF2-40B4-BE49-F238E27FC236}">
                  <a16:creationId xmlns:a16="http://schemas.microsoft.com/office/drawing/2014/main" id="{279D1C5C-28E3-707D-E978-EADAC2983F13}"/>
                </a:ext>
              </a:extLst>
            </p:cNvPr>
            <p:cNvSpPr/>
            <p:nvPr/>
          </p:nvSpPr>
          <p:spPr>
            <a:xfrm>
              <a:off x="293636" y="4878287"/>
              <a:ext cx="11392598" cy="352800"/>
            </a:xfrm>
            <a:prstGeom prst="rect">
              <a:avLst/>
            </a:pr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a:lstStyle/>
            <a:p>
              <a:endParaRPr lang="en-IN">
                <a:solidFill>
                  <a:schemeClr val="tx1"/>
                </a:solidFill>
              </a:endParaRPr>
            </a:p>
          </p:txBody>
        </p:sp>
        <p:sp>
          <p:nvSpPr>
            <p:cNvPr id="10" name="Freeform: Shape 9">
              <a:extLst>
                <a:ext uri="{FF2B5EF4-FFF2-40B4-BE49-F238E27FC236}">
                  <a16:creationId xmlns:a16="http://schemas.microsoft.com/office/drawing/2014/main" id="{C24147BD-4FCD-7A2A-E497-6335AF89D824}"/>
                </a:ext>
              </a:extLst>
            </p:cNvPr>
            <p:cNvSpPr/>
            <p:nvPr/>
          </p:nvSpPr>
          <p:spPr>
            <a:xfrm>
              <a:off x="863265" y="4671647"/>
              <a:ext cx="7974818" cy="413280"/>
            </a:xfrm>
            <a:custGeom>
              <a:avLst/>
              <a:gdLst>
                <a:gd name="connsiteX0" fmla="*/ 0 w 7974818"/>
                <a:gd name="connsiteY0" fmla="*/ 68881 h 413280"/>
                <a:gd name="connsiteX1" fmla="*/ 68881 w 7974818"/>
                <a:gd name="connsiteY1" fmla="*/ 0 h 413280"/>
                <a:gd name="connsiteX2" fmla="*/ 7905937 w 7974818"/>
                <a:gd name="connsiteY2" fmla="*/ 0 h 413280"/>
                <a:gd name="connsiteX3" fmla="*/ 7974818 w 7974818"/>
                <a:gd name="connsiteY3" fmla="*/ 68881 h 413280"/>
                <a:gd name="connsiteX4" fmla="*/ 7974818 w 7974818"/>
                <a:gd name="connsiteY4" fmla="*/ 344399 h 413280"/>
                <a:gd name="connsiteX5" fmla="*/ 7905937 w 7974818"/>
                <a:gd name="connsiteY5" fmla="*/ 413280 h 413280"/>
                <a:gd name="connsiteX6" fmla="*/ 68881 w 7974818"/>
                <a:gd name="connsiteY6" fmla="*/ 413280 h 413280"/>
                <a:gd name="connsiteX7" fmla="*/ 0 w 7974818"/>
                <a:gd name="connsiteY7" fmla="*/ 344399 h 413280"/>
                <a:gd name="connsiteX8" fmla="*/ 0 w 79748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4818" h="413280">
                  <a:moveTo>
                    <a:pt x="0" y="68881"/>
                  </a:moveTo>
                  <a:cubicBezTo>
                    <a:pt x="0" y="30839"/>
                    <a:pt x="30839" y="0"/>
                    <a:pt x="68881" y="0"/>
                  </a:cubicBezTo>
                  <a:lnTo>
                    <a:pt x="7905937" y="0"/>
                  </a:lnTo>
                  <a:cubicBezTo>
                    <a:pt x="7943979" y="0"/>
                    <a:pt x="7974818" y="30839"/>
                    <a:pt x="7974818" y="68881"/>
                  </a:cubicBezTo>
                  <a:lnTo>
                    <a:pt x="7974818" y="344399"/>
                  </a:lnTo>
                  <a:cubicBezTo>
                    <a:pt x="7974818" y="382441"/>
                    <a:pt x="7943979" y="413280"/>
                    <a:pt x="7905937" y="413280"/>
                  </a:cubicBezTo>
                  <a:lnTo>
                    <a:pt x="68881" y="413280"/>
                  </a:lnTo>
                  <a:cubicBezTo>
                    <a:pt x="30839" y="413280"/>
                    <a:pt x="0" y="382441"/>
                    <a:pt x="0" y="344399"/>
                  </a:cubicBezTo>
                  <a:lnTo>
                    <a:pt x="0" y="68881"/>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321604" tIns="20175" rIns="321604" bIns="20175"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Error code 32</a:t>
              </a:r>
            </a:p>
          </p:txBody>
        </p:sp>
      </p:grpSp>
      <p:grpSp>
        <p:nvGrpSpPr>
          <p:cNvPr id="18" name="Group 17">
            <a:extLst>
              <a:ext uri="{FF2B5EF4-FFF2-40B4-BE49-F238E27FC236}">
                <a16:creationId xmlns:a16="http://schemas.microsoft.com/office/drawing/2014/main" id="{C0749CFA-CCCA-5195-97FD-68E3C0482646}"/>
              </a:ext>
            </a:extLst>
          </p:cNvPr>
          <p:cNvGrpSpPr/>
          <p:nvPr/>
        </p:nvGrpSpPr>
        <p:grpSpPr>
          <a:xfrm>
            <a:off x="293636" y="5306687"/>
            <a:ext cx="11392598" cy="559440"/>
            <a:chOff x="293636" y="5306687"/>
            <a:chExt cx="11392598" cy="559440"/>
          </a:xfrm>
        </p:grpSpPr>
        <p:sp>
          <p:nvSpPr>
            <p:cNvPr id="11" name="Rectangle 10">
              <a:extLst>
                <a:ext uri="{FF2B5EF4-FFF2-40B4-BE49-F238E27FC236}">
                  <a16:creationId xmlns:a16="http://schemas.microsoft.com/office/drawing/2014/main" id="{39F3DEDE-438B-38BB-2C07-07826F1AF8FA}"/>
                </a:ext>
              </a:extLst>
            </p:cNvPr>
            <p:cNvSpPr/>
            <p:nvPr/>
          </p:nvSpPr>
          <p:spPr>
            <a:xfrm>
              <a:off x="293636" y="5513327"/>
              <a:ext cx="11392598" cy="352800"/>
            </a:xfrm>
            <a:prstGeom prst="rect">
              <a:avLst/>
            </a:pr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a:lstStyle/>
            <a:p>
              <a:endParaRPr lang="en-IN">
                <a:solidFill>
                  <a:schemeClr val="tx1"/>
                </a:solidFill>
              </a:endParaRPr>
            </a:p>
          </p:txBody>
        </p:sp>
        <p:sp>
          <p:nvSpPr>
            <p:cNvPr id="12" name="Freeform: Shape 11">
              <a:extLst>
                <a:ext uri="{FF2B5EF4-FFF2-40B4-BE49-F238E27FC236}">
                  <a16:creationId xmlns:a16="http://schemas.microsoft.com/office/drawing/2014/main" id="{1FA1DB12-2DDE-F949-AFBC-D0D67A227622}"/>
                </a:ext>
              </a:extLst>
            </p:cNvPr>
            <p:cNvSpPr/>
            <p:nvPr/>
          </p:nvSpPr>
          <p:spPr>
            <a:xfrm>
              <a:off x="863265" y="5306687"/>
              <a:ext cx="7974818" cy="413280"/>
            </a:xfrm>
            <a:custGeom>
              <a:avLst/>
              <a:gdLst>
                <a:gd name="connsiteX0" fmla="*/ 0 w 7974818"/>
                <a:gd name="connsiteY0" fmla="*/ 68881 h 413280"/>
                <a:gd name="connsiteX1" fmla="*/ 68881 w 7974818"/>
                <a:gd name="connsiteY1" fmla="*/ 0 h 413280"/>
                <a:gd name="connsiteX2" fmla="*/ 7905937 w 7974818"/>
                <a:gd name="connsiteY2" fmla="*/ 0 h 413280"/>
                <a:gd name="connsiteX3" fmla="*/ 7974818 w 7974818"/>
                <a:gd name="connsiteY3" fmla="*/ 68881 h 413280"/>
                <a:gd name="connsiteX4" fmla="*/ 7974818 w 7974818"/>
                <a:gd name="connsiteY4" fmla="*/ 344399 h 413280"/>
                <a:gd name="connsiteX5" fmla="*/ 7905937 w 7974818"/>
                <a:gd name="connsiteY5" fmla="*/ 413280 h 413280"/>
                <a:gd name="connsiteX6" fmla="*/ 68881 w 7974818"/>
                <a:gd name="connsiteY6" fmla="*/ 413280 h 413280"/>
                <a:gd name="connsiteX7" fmla="*/ 0 w 7974818"/>
                <a:gd name="connsiteY7" fmla="*/ 344399 h 413280"/>
                <a:gd name="connsiteX8" fmla="*/ 0 w 79748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4818" h="413280">
                  <a:moveTo>
                    <a:pt x="0" y="68881"/>
                  </a:moveTo>
                  <a:cubicBezTo>
                    <a:pt x="0" y="30839"/>
                    <a:pt x="30839" y="0"/>
                    <a:pt x="68881" y="0"/>
                  </a:cubicBezTo>
                  <a:lnTo>
                    <a:pt x="7905937" y="0"/>
                  </a:lnTo>
                  <a:cubicBezTo>
                    <a:pt x="7943979" y="0"/>
                    <a:pt x="7974818" y="30839"/>
                    <a:pt x="7974818" y="68881"/>
                  </a:cubicBezTo>
                  <a:lnTo>
                    <a:pt x="7974818" y="344399"/>
                  </a:lnTo>
                  <a:cubicBezTo>
                    <a:pt x="7974818" y="382441"/>
                    <a:pt x="7943979" y="413280"/>
                    <a:pt x="7905937" y="413280"/>
                  </a:cubicBezTo>
                  <a:lnTo>
                    <a:pt x="68881" y="413280"/>
                  </a:lnTo>
                  <a:cubicBezTo>
                    <a:pt x="30839" y="413280"/>
                    <a:pt x="0" y="382441"/>
                    <a:pt x="0" y="344399"/>
                  </a:cubicBezTo>
                  <a:lnTo>
                    <a:pt x="0" y="68881"/>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321604" tIns="20175" rIns="321604" bIns="20175"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Company not listing </a:t>
              </a:r>
            </a:p>
          </p:txBody>
        </p:sp>
      </p:grpSp>
      <p:grpSp>
        <p:nvGrpSpPr>
          <p:cNvPr id="19" name="Group 18">
            <a:extLst>
              <a:ext uri="{FF2B5EF4-FFF2-40B4-BE49-F238E27FC236}">
                <a16:creationId xmlns:a16="http://schemas.microsoft.com/office/drawing/2014/main" id="{DE1E6C99-5029-F6A5-3396-BA5015C90ACA}"/>
              </a:ext>
            </a:extLst>
          </p:cNvPr>
          <p:cNvGrpSpPr/>
          <p:nvPr/>
        </p:nvGrpSpPr>
        <p:grpSpPr>
          <a:xfrm>
            <a:off x="293636" y="5941727"/>
            <a:ext cx="11392598" cy="559440"/>
            <a:chOff x="293636" y="5941727"/>
            <a:chExt cx="11392598" cy="559440"/>
          </a:xfrm>
        </p:grpSpPr>
        <p:sp>
          <p:nvSpPr>
            <p:cNvPr id="13" name="Rectangle 12">
              <a:extLst>
                <a:ext uri="{FF2B5EF4-FFF2-40B4-BE49-F238E27FC236}">
                  <a16:creationId xmlns:a16="http://schemas.microsoft.com/office/drawing/2014/main" id="{22A298BD-58CA-4AD2-05F7-B6036B3610AB}"/>
                </a:ext>
              </a:extLst>
            </p:cNvPr>
            <p:cNvSpPr/>
            <p:nvPr/>
          </p:nvSpPr>
          <p:spPr>
            <a:xfrm>
              <a:off x="293636" y="6148367"/>
              <a:ext cx="11392598" cy="352800"/>
            </a:xfrm>
            <a:prstGeom prst="rect">
              <a:avLst/>
            </a:pr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a:lstStyle/>
            <a:p>
              <a:endParaRPr lang="en-IN">
                <a:solidFill>
                  <a:schemeClr val="tx1"/>
                </a:solidFill>
              </a:endParaRPr>
            </a:p>
          </p:txBody>
        </p:sp>
        <p:sp>
          <p:nvSpPr>
            <p:cNvPr id="14" name="Freeform: Shape 13">
              <a:extLst>
                <a:ext uri="{FF2B5EF4-FFF2-40B4-BE49-F238E27FC236}">
                  <a16:creationId xmlns:a16="http://schemas.microsoft.com/office/drawing/2014/main" id="{676749F6-CF9D-17F8-E85D-F9B13002D2C0}"/>
                </a:ext>
              </a:extLst>
            </p:cNvPr>
            <p:cNvSpPr/>
            <p:nvPr/>
          </p:nvSpPr>
          <p:spPr>
            <a:xfrm>
              <a:off x="863265" y="5941727"/>
              <a:ext cx="7974818" cy="413280"/>
            </a:xfrm>
            <a:custGeom>
              <a:avLst/>
              <a:gdLst>
                <a:gd name="connsiteX0" fmla="*/ 0 w 7974818"/>
                <a:gd name="connsiteY0" fmla="*/ 68881 h 413280"/>
                <a:gd name="connsiteX1" fmla="*/ 68881 w 7974818"/>
                <a:gd name="connsiteY1" fmla="*/ 0 h 413280"/>
                <a:gd name="connsiteX2" fmla="*/ 7905937 w 7974818"/>
                <a:gd name="connsiteY2" fmla="*/ 0 h 413280"/>
                <a:gd name="connsiteX3" fmla="*/ 7974818 w 7974818"/>
                <a:gd name="connsiteY3" fmla="*/ 68881 h 413280"/>
                <a:gd name="connsiteX4" fmla="*/ 7974818 w 7974818"/>
                <a:gd name="connsiteY4" fmla="*/ 344399 h 413280"/>
                <a:gd name="connsiteX5" fmla="*/ 7905937 w 7974818"/>
                <a:gd name="connsiteY5" fmla="*/ 413280 h 413280"/>
                <a:gd name="connsiteX6" fmla="*/ 68881 w 7974818"/>
                <a:gd name="connsiteY6" fmla="*/ 413280 h 413280"/>
                <a:gd name="connsiteX7" fmla="*/ 0 w 7974818"/>
                <a:gd name="connsiteY7" fmla="*/ 344399 h 413280"/>
                <a:gd name="connsiteX8" fmla="*/ 0 w 79748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4818" h="413280">
                  <a:moveTo>
                    <a:pt x="0" y="68881"/>
                  </a:moveTo>
                  <a:cubicBezTo>
                    <a:pt x="0" y="30839"/>
                    <a:pt x="30839" y="0"/>
                    <a:pt x="68881" y="0"/>
                  </a:cubicBezTo>
                  <a:lnTo>
                    <a:pt x="7905937" y="0"/>
                  </a:lnTo>
                  <a:cubicBezTo>
                    <a:pt x="7943979" y="0"/>
                    <a:pt x="7974818" y="30839"/>
                    <a:pt x="7974818" y="68881"/>
                  </a:cubicBezTo>
                  <a:lnTo>
                    <a:pt x="7974818" y="344399"/>
                  </a:lnTo>
                  <a:cubicBezTo>
                    <a:pt x="7974818" y="382441"/>
                    <a:pt x="7943979" y="413280"/>
                    <a:pt x="7905937" y="413280"/>
                  </a:cubicBezTo>
                  <a:lnTo>
                    <a:pt x="68881" y="413280"/>
                  </a:lnTo>
                  <a:cubicBezTo>
                    <a:pt x="30839" y="413280"/>
                    <a:pt x="0" y="382441"/>
                    <a:pt x="0" y="344399"/>
                  </a:cubicBezTo>
                  <a:lnTo>
                    <a:pt x="0" y="68881"/>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321604" tIns="20175" rIns="321604" bIns="20175"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Unable to read message 0 for update</a:t>
              </a:r>
            </a:p>
          </p:txBody>
        </p:sp>
      </p:grpSp>
    </p:spTree>
    <p:extLst>
      <p:ext uri="{BB962C8B-B14F-4D97-AF65-F5344CB8AC3E}">
        <p14:creationId xmlns:p14="http://schemas.microsoft.com/office/powerpoint/2010/main" val="42165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D6203-95DB-AE22-B5A4-BE1AF9D26A90}"/>
              </a:ext>
            </a:extLst>
          </p:cNvPr>
          <p:cNvSpPr>
            <a:spLocks noGrp="1"/>
          </p:cNvSpPr>
          <p:nvPr>
            <p:ph type="title"/>
          </p:nvPr>
        </p:nvSpPr>
        <p:spPr/>
        <p:txBody>
          <a:bodyPr/>
          <a:lstStyle/>
          <a:p>
            <a:r>
              <a:rPr lang="en-IN" sz="3200" dirty="0">
                <a:solidFill>
                  <a:schemeClr val="tx1"/>
                </a:solidFill>
              </a:rPr>
              <a:t>Memory Access Violation (MAV)</a:t>
            </a:r>
          </a:p>
        </p:txBody>
      </p:sp>
      <p:pic>
        <p:nvPicPr>
          <p:cNvPr id="5" name="Picture 2" descr="date in">
            <a:extLst>
              <a:ext uri="{FF2B5EF4-FFF2-40B4-BE49-F238E27FC236}">
                <a16:creationId xmlns:a16="http://schemas.microsoft.com/office/drawing/2014/main" id="{D5AA74C2-D6A8-D527-14C4-DBEE418EA0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 b="778"/>
          <a:stretch/>
        </p:blipFill>
        <p:spPr bwMode="auto">
          <a:xfrm>
            <a:off x="216309" y="1530337"/>
            <a:ext cx="2919885" cy="23157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32F9BE36-68D9-7F28-9DD4-D52E3A374F1F}"/>
              </a:ext>
            </a:extLst>
          </p:cNvPr>
          <p:cNvGraphicFramePr/>
          <p:nvPr/>
        </p:nvGraphicFramePr>
        <p:xfrm>
          <a:off x="4886633" y="1586545"/>
          <a:ext cx="5751871" cy="368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89338E1E-1C12-24CE-6C10-72EB10BB57DE}"/>
              </a:ext>
            </a:extLst>
          </p:cNvPr>
          <p:cNvGraphicFramePr/>
          <p:nvPr/>
        </p:nvGraphicFramePr>
        <p:xfrm>
          <a:off x="4621160" y="1799303"/>
          <a:ext cx="7118556" cy="43390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425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grpId="0" nodeType="clickEffect">
                                  <p:stCondLst>
                                    <p:cond delay="0"/>
                                  </p:stCondLst>
                                  <p:childTnLst>
                                    <p:set>
                                      <p:cBhvr>
                                        <p:cTn id="10" dur="1" fill="hold">
                                          <p:stCondLst>
                                            <p:cond delay="0"/>
                                          </p:stCondLst>
                                        </p:cTn>
                                        <p:tgtEl>
                                          <p:spTgt spid="6">
                                            <p:graphicEl>
                                              <a:dgm id="{1A2A12A5-6889-4397-9737-B5C57A11E4A0}"/>
                                            </p:graphicEl>
                                          </p:spTgt>
                                        </p:tgtEl>
                                        <p:attrNameLst>
                                          <p:attrName>style.visibility</p:attrName>
                                        </p:attrNameLst>
                                      </p:cBhvr>
                                      <p:to>
                                        <p:strVal val="visible"/>
                                      </p:to>
                                    </p:set>
                                    <p:anim calcmode="lin" valueType="num">
                                      <p:cBhvr>
                                        <p:cTn id="11" dur="1000" fill="hold"/>
                                        <p:tgtEl>
                                          <p:spTgt spid="6">
                                            <p:graphicEl>
                                              <a:dgm id="{1A2A12A5-6889-4397-9737-B5C57A11E4A0}"/>
                                            </p:graphicEl>
                                          </p:spTgt>
                                        </p:tgtEl>
                                        <p:attrNameLst>
                                          <p:attrName>ppt_w</p:attrName>
                                        </p:attrNameLst>
                                      </p:cBhvr>
                                      <p:tavLst>
                                        <p:tav tm="0">
                                          <p:val>
                                            <p:fltVal val="0"/>
                                          </p:val>
                                        </p:tav>
                                        <p:tav tm="100000">
                                          <p:val>
                                            <p:strVal val="#ppt_w"/>
                                          </p:val>
                                        </p:tav>
                                      </p:tavLst>
                                    </p:anim>
                                    <p:anim calcmode="lin" valueType="num">
                                      <p:cBhvr>
                                        <p:cTn id="12" dur="1000" fill="hold"/>
                                        <p:tgtEl>
                                          <p:spTgt spid="6">
                                            <p:graphicEl>
                                              <a:dgm id="{1A2A12A5-6889-4397-9737-B5C57A11E4A0}"/>
                                            </p:graphicEl>
                                          </p:spTgt>
                                        </p:tgtEl>
                                        <p:attrNameLst>
                                          <p:attrName>ppt_h</p:attrName>
                                        </p:attrNameLst>
                                      </p:cBhvr>
                                      <p:tavLst>
                                        <p:tav tm="0">
                                          <p:val>
                                            <p:fltVal val="0"/>
                                          </p:val>
                                        </p:tav>
                                        <p:tav tm="100000">
                                          <p:val>
                                            <p:strVal val="#ppt_h"/>
                                          </p:val>
                                        </p:tav>
                                      </p:tavLst>
                                    </p:anim>
                                    <p:anim calcmode="lin" valueType="num">
                                      <p:cBhvr>
                                        <p:cTn id="13" dur="1000" fill="hold"/>
                                        <p:tgtEl>
                                          <p:spTgt spid="6">
                                            <p:graphicEl>
                                              <a:dgm id="{1A2A12A5-6889-4397-9737-B5C57A11E4A0}"/>
                                            </p:graphicEl>
                                          </p:spTgt>
                                        </p:tgtEl>
                                        <p:attrNameLst>
                                          <p:attrName>style.rotation</p:attrName>
                                        </p:attrNameLst>
                                      </p:cBhvr>
                                      <p:tavLst>
                                        <p:tav tm="0">
                                          <p:val>
                                            <p:fltVal val="90"/>
                                          </p:val>
                                        </p:tav>
                                        <p:tav tm="100000">
                                          <p:val>
                                            <p:fltVal val="0"/>
                                          </p:val>
                                        </p:tav>
                                      </p:tavLst>
                                    </p:anim>
                                    <p:animEffect transition="in" filter="fade">
                                      <p:cBhvr>
                                        <p:cTn id="14" dur="1000"/>
                                        <p:tgtEl>
                                          <p:spTgt spid="6">
                                            <p:graphicEl>
                                              <a:dgm id="{1A2A12A5-6889-4397-9737-B5C57A11E4A0}"/>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6">
                                            <p:graphicEl>
                                              <a:dgm id="{DD73F9BC-E5A2-4C3E-BB3C-48AE78001A1C}"/>
                                            </p:graphicEl>
                                          </p:spTgt>
                                        </p:tgtEl>
                                        <p:attrNameLst>
                                          <p:attrName>style.visibility</p:attrName>
                                        </p:attrNameLst>
                                      </p:cBhvr>
                                      <p:to>
                                        <p:strVal val="visible"/>
                                      </p:to>
                                    </p:set>
                                    <p:anim calcmode="lin" valueType="num">
                                      <p:cBhvr>
                                        <p:cTn id="19" dur="1000" fill="hold"/>
                                        <p:tgtEl>
                                          <p:spTgt spid="6">
                                            <p:graphicEl>
                                              <a:dgm id="{DD73F9BC-E5A2-4C3E-BB3C-48AE78001A1C}"/>
                                            </p:graphicEl>
                                          </p:spTgt>
                                        </p:tgtEl>
                                        <p:attrNameLst>
                                          <p:attrName>ppt_w</p:attrName>
                                        </p:attrNameLst>
                                      </p:cBhvr>
                                      <p:tavLst>
                                        <p:tav tm="0">
                                          <p:val>
                                            <p:fltVal val="0"/>
                                          </p:val>
                                        </p:tav>
                                        <p:tav tm="100000">
                                          <p:val>
                                            <p:strVal val="#ppt_w"/>
                                          </p:val>
                                        </p:tav>
                                      </p:tavLst>
                                    </p:anim>
                                    <p:anim calcmode="lin" valueType="num">
                                      <p:cBhvr>
                                        <p:cTn id="20" dur="1000" fill="hold"/>
                                        <p:tgtEl>
                                          <p:spTgt spid="6">
                                            <p:graphicEl>
                                              <a:dgm id="{DD73F9BC-E5A2-4C3E-BB3C-48AE78001A1C}"/>
                                            </p:graphicEl>
                                          </p:spTgt>
                                        </p:tgtEl>
                                        <p:attrNameLst>
                                          <p:attrName>ppt_h</p:attrName>
                                        </p:attrNameLst>
                                      </p:cBhvr>
                                      <p:tavLst>
                                        <p:tav tm="0">
                                          <p:val>
                                            <p:fltVal val="0"/>
                                          </p:val>
                                        </p:tav>
                                        <p:tav tm="100000">
                                          <p:val>
                                            <p:strVal val="#ppt_h"/>
                                          </p:val>
                                        </p:tav>
                                      </p:tavLst>
                                    </p:anim>
                                    <p:anim calcmode="lin" valueType="num">
                                      <p:cBhvr>
                                        <p:cTn id="21" dur="1000" fill="hold"/>
                                        <p:tgtEl>
                                          <p:spTgt spid="6">
                                            <p:graphicEl>
                                              <a:dgm id="{DD73F9BC-E5A2-4C3E-BB3C-48AE78001A1C}"/>
                                            </p:graphicEl>
                                          </p:spTgt>
                                        </p:tgtEl>
                                        <p:attrNameLst>
                                          <p:attrName>style.rotation</p:attrName>
                                        </p:attrNameLst>
                                      </p:cBhvr>
                                      <p:tavLst>
                                        <p:tav tm="0">
                                          <p:val>
                                            <p:fltVal val="90"/>
                                          </p:val>
                                        </p:tav>
                                        <p:tav tm="100000">
                                          <p:val>
                                            <p:fltVal val="0"/>
                                          </p:val>
                                        </p:tav>
                                      </p:tavLst>
                                    </p:anim>
                                    <p:animEffect transition="in" filter="fade">
                                      <p:cBhvr>
                                        <p:cTn id="22" dur="1000"/>
                                        <p:tgtEl>
                                          <p:spTgt spid="6">
                                            <p:graphicEl>
                                              <a:dgm id="{DD73F9BC-E5A2-4C3E-BB3C-48AE78001A1C}"/>
                                            </p:graphic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graphicEl>
                                              <a:dgm id="{EDF86273-BF1E-4A07-AB1C-2F58987F272C}"/>
                                            </p:graphicEl>
                                          </p:spTgt>
                                        </p:tgtEl>
                                        <p:attrNameLst>
                                          <p:attrName>style.visibility</p:attrName>
                                        </p:attrNameLst>
                                      </p:cBhvr>
                                      <p:to>
                                        <p:strVal val="visible"/>
                                      </p:to>
                                    </p:set>
                                    <p:anim calcmode="lin" valueType="num">
                                      <p:cBhvr>
                                        <p:cTn id="25" dur="1000" fill="hold"/>
                                        <p:tgtEl>
                                          <p:spTgt spid="6">
                                            <p:graphicEl>
                                              <a:dgm id="{EDF86273-BF1E-4A07-AB1C-2F58987F272C}"/>
                                            </p:graphicEl>
                                          </p:spTgt>
                                        </p:tgtEl>
                                        <p:attrNameLst>
                                          <p:attrName>ppt_w</p:attrName>
                                        </p:attrNameLst>
                                      </p:cBhvr>
                                      <p:tavLst>
                                        <p:tav tm="0">
                                          <p:val>
                                            <p:fltVal val="0"/>
                                          </p:val>
                                        </p:tav>
                                        <p:tav tm="100000">
                                          <p:val>
                                            <p:strVal val="#ppt_w"/>
                                          </p:val>
                                        </p:tav>
                                      </p:tavLst>
                                    </p:anim>
                                    <p:anim calcmode="lin" valueType="num">
                                      <p:cBhvr>
                                        <p:cTn id="26" dur="1000" fill="hold"/>
                                        <p:tgtEl>
                                          <p:spTgt spid="6">
                                            <p:graphicEl>
                                              <a:dgm id="{EDF86273-BF1E-4A07-AB1C-2F58987F272C}"/>
                                            </p:graphicEl>
                                          </p:spTgt>
                                        </p:tgtEl>
                                        <p:attrNameLst>
                                          <p:attrName>ppt_h</p:attrName>
                                        </p:attrNameLst>
                                      </p:cBhvr>
                                      <p:tavLst>
                                        <p:tav tm="0">
                                          <p:val>
                                            <p:fltVal val="0"/>
                                          </p:val>
                                        </p:tav>
                                        <p:tav tm="100000">
                                          <p:val>
                                            <p:strVal val="#ppt_h"/>
                                          </p:val>
                                        </p:tav>
                                      </p:tavLst>
                                    </p:anim>
                                    <p:anim calcmode="lin" valueType="num">
                                      <p:cBhvr>
                                        <p:cTn id="27" dur="1000" fill="hold"/>
                                        <p:tgtEl>
                                          <p:spTgt spid="6">
                                            <p:graphicEl>
                                              <a:dgm id="{EDF86273-BF1E-4A07-AB1C-2F58987F272C}"/>
                                            </p:graphicEl>
                                          </p:spTgt>
                                        </p:tgtEl>
                                        <p:attrNameLst>
                                          <p:attrName>style.rotation</p:attrName>
                                        </p:attrNameLst>
                                      </p:cBhvr>
                                      <p:tavLst>
                                        <p:tav tm="0">
                                          <p:val>
                                            <p:fltVal val="90"/>
                                          </p:val>
                                        </p:tav>
                                        <p:tav tm="100000">
                                          <p:val>
                                            <p:fltVal val="0"/>
                                          </p:val>
                                        </p:tav>
                                      </p:tavLst>
                                    </p:anim>
                                    <p:animEffect transition="in" filter="fade">
                                      <p:cBhvr>
                                        <p:cTn id="28" dur="1000"/>
                                        <p:tgtEl>
                                          <p:spTgt spid="6">
                                            <p:graphicEl>
                                              <a:dgm id="{EDF86273-BF1E-4A07-AB1C-2F58987F272C}"/>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6">
                                            <p:graphicEl>
                                              <a:dgm id="{D3FF7B02-1A8F-497B-A80F-A1D1DF6CFF06}"/>
                                            </p:graphicEl>
                                          </p:spTgt>
                                        </p:tgtEl>
                                        <p:attrNameLst>
                                          <p:attrName>style.visibility</p:attrName>
                                        </p:attrNameLst>
                                      </p:cBhvr>
                                      <p:to>
                                        <p:strVal val="visible"/>
                                      </p:to>
                                    </p:set>
                                    <p:anim calcmode="lin" valueType="num">
                                      <p:cBhvr>
                                        <p:cTn id="33" dur="1000" fill="hold"/>
                                        <p:tgtEl>
                                          <p:spTgt spid="6">
                                            <p:graphicEl>
                                              <a:dgm id="{D3FF7B02-1A8F-497B-A80F-A1D1DF6CFF06}"/>
                                            </p:graphicEl>
                                          </p:spTgt>
                                        </p:tgtEl>
                                        <p:attrNameLst>
                                          <p:attrName>ppt_w</p:attrName>
                                        </p:attrNameLst>
                                      </p:cBhvr>
                                      <p:tavLst>
                                        <p:tav tm="0">
                                          <p:val>
                                            <p:fltVal val="0"/>
                                          </p:val>
                                        </p:tav>
                                        <p:tav tm="100000">
                                          <p:val>
                                            <p:strVal val="#ppt_w"/>
                                          </p:val>
                                        </p:tav>
                                      </p:tavLst>
                                    </p:anim>
                                    <p:anim calcmode="lin" valueType="num">
                                      <p:cBhvr>
                                        <p:cTn id="34" dur="1000" fill="hold"/>
                                        <p:tgtEl>
                                          <p:spTgt spid="6">
                                            <p:graphicEl>
                                              <a:dgm id="{D3FF7B02-1A8F-497B-A80F-A1D1DF6CFF06}"/>
                                            </p:graphicEl>
                                          </p:spTgt>
                                        </p:tgtEl>
                                        <p:attrNameLst>
                                          <p:attrName>ppt_h</p:attrName>
                                        </p:attrNameLst>
                                      </p:cBhvr>
                                      <p:tavLst>
                                        <p:tav tm="0">
                                          <p:val>
                                            <p:fltVal val="0"/>
                                          </p:val>
                                        </p:tav>
                                        <p:tav tm="100000">
                                          <p:val>
                                            <p:strVal val="#ppt_h"/>
                                          </p:val>
                                        </p:tav>
                                      </p:tavLst>
                                    </p:anim>
                                    <p:anim calcmode="lin" valueType="num">
                                      <p:cBhvr>
                                        <p:cTn id="35" dur="1000" fill="hold"/>
                                        <p:tgtEl>
                                          <p:spTgt spid="6">
                                            <p:graphicEl>
                                              <a:dgm id="{D3FF7B02-1A8F-497B-A80F-A1D1DF6CFF06}"/>
                                            </p:graphicEl>
                                          </p:spTgt>
                                        </p:tgtEl>
                                        <p:attrNameLst>
                                          <p:attrName>style.rotation</p:attrName>
                                        </p:attrNameLst>
                                      </p:cBhvr>
                                      <p:tavLst>
                                        <p:tav tm="0">
                                          <p:val>
                                            <p:fltVal val="90"/>
                                          </p:val>
                                        </p:tav>
                                        <p:tav tm="100000">
                                          <p:val>
                                            <p:fltVal val="0"/>
                                          </p:val>
                                        </p:tav>
                                      </p:tavLst>
                                    </p:anim>
                                    <p:animEffect transition="in" filter="fade">
                                      <p:cBhvr>
                                        <p:cTn id="36" dur="1000"/>
                                        <p:tgtEl>
                                          <p:spTgt spid="6">
                                            <p:graphicEl>
                                              <a:dgm id="{D3FF7B02-1A8F-497B-A80F-A1D1DF6CFF06}"/>
                                            </p:graphic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6">
                                            <p:graphicEl>
                                              <a:dgm id="{64B40C37-7840-4C96-B142-960BBC138132}"/>
                                            </p:graphicEl>
                                          </p:spTgt>
                                        </p:tgtEl>
                                        <p:attrNameLst>
                                          <p:attrName>style.visibility</p:attrName>
                                        </p:attrNameLst>
                                      </p:cBhvr>
                                      <p:to>
                                        <p:strVal val="visible"/>
                                      </p:to>
                                    </p:set>
                                    <p:anim calcmode="lin" valueType="num">
                                      <p:cBhvr>
                                        <p:cTn id="39" dur="1000" fill="hold"/>
                                        <p:tgtEl>
                                          <p:spTgt spid="6">
                                            <p:graphicEl>
                                              <a:dgm id="{64B40C37-7840-4C96-B142-960BBC138132}"/>
                                            </p:graphicEl>
                                          </p:spTgt>
                                        </p:tgtEl>
                                        <p:attrNameLst>
                                          <p:attrName>ppt_w</p:attrName>
                                        </p:attrNameLst>
                                      </p:cBhvr>
                                      <p:tavLst>
                                        <p:tav tm="0">
                                          <p:val>
                                            <p:fltVal val="0"/>
                                          </p:val>
                                        </p:tav>
                                        <p:tav tm="100000">
                                          <p:val>
                                            <p:strVal val="#ppt_w"/>
                                          </p:val>
                                        </p:tav>
                                      </p:tavLst>
                                    </p:anim>
                                    <p:anim calcmode="lin" valueType="num">
                                      <p:cBhvr>
                                        <p:cTn id="40" dur="1000" fill="hold"/>
                                        <p:tgtEl>
                                          <p:spTgt spid="6">
                                            <p:graphicEl>
                                              <a:dgm id="{64B40C37-7840-4C96-B142-960BBC138132}"/>
                                            </p:graphicEl>
                                          </p:spTgt>
                                        </p:tgtEl>
                                        <p:attrNameLst>
                                          <p:attrName>ppt_h</p:attrName>
                                        </p:attrNameLst>
                                      </p:cBhvr>
                                      <p:tavLst>
                                        <p:tav tm="0">
                                          <p:val>
                                            <p:fltVal val="0"/>
                                          </p:val>
                                        </p:tav>
                                        <p:tav tm="100000">
                                          <p:val>
                                            <p:strVal val="#ppt_h"/>
                                          </p:val>
                                        </p:tav>
                                      </p:tavLst>
                                    </p:anim>
                                    <p:anim calcmode="lin" valueType="num">
                                      <p:cBhvr>
                                        <p:cTn id="41" dur="1000" fill="hold"/>
                                        <p:tgtEl>
                                          <p:spTgt spid="6">
                                            <p:graphicEl>
                                              <a:dgm id="{64B40C37-7840-4C96-B142-960BBC138132}"/>
                                            </p:graphicEl>
                                          </p:spTgt>
                                        </p:tgtEl>
                                        <p:attrNameLst>
                                          <p:attrName>style.rotation</p:attrName>
                                        </p:attrNameLst>
                                      </p:cBhvr>
                                      <p:tavLst>
                                        <p:tav tm="0">
                                          <p:val>
                                            <p:fltVal val="90"/>
                                          </p:val>
                                        </p:tav>
                                        <p:tav tm="100000">
                                          <p:val>
                                            <p:fltVal val="0"/>
                                          </p:val>
                                        </p:tav>
                                      </p:tavLst>
                                    </p:anim>
                                    <p:animEffect transition="in" filter="fade">
                                      <p:cBhvr>
                                        <p:cTn id="42" dur="1000"/>
                                        <p:tgtEl>
                                          <p:spTgt spid="6">
                                            <p:graphicEl>
                                              <a:dgm id="{64B40C37-7840-4C96-B142-960BBC13813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graphicEl>
                                              <a:dgm id="{9D0483F5-D70D-4869-986E-2C7995C2CE99}"/>
                                            </p:graphicEl>
                                          </p:spTgt>
                                        </p:tgtEl>
                                        <p:attrNameLst>
                                          <p:attrName>style.visibility</p:attrName>
                                        </p:attrNameLst>
                                      </p:cBhvr>
                                      <p:to>
                                        <p:strVal val="visible"/>
                                      </p:to>
                                    </p:set>
                                    <p:anim calcmode="lin" valueType="num">
                                      <p:cBhvr>
                                        <p:cTn id="47" dur="1000" fill="hold"/>
                                        <p:tgtEl>
                                          <p:spTgt spid="6">
                                            <p:graphicEl>
                                              <a:dgm id="{9D0483F5-D70D-4869-986E-2C7995C2CE99}"/>
                                            </p:graphicEl>
                                          </p:spTgt>
                                        </p:tgtEl>
                                        <p:attrNameLst>
                                          <p:attrName>ppt_w</p:attrName>
                                        </p:attrNameLst>
                                      </p:cBhvr>
                                      <p:tavLst>
                                        <p:tav tm="0">
                                          <p:val>
                                            <p:fltVal val="0"/>
                                          </p:val>
                                        </p:tav>
                                        <p:tav tm="100000">
                                          <p:val>
                                            <p:strVal val="#ppt_w"/>
                                          </p:val>
                                        </p:tav>
                                      </p:tavLst>
                                    </p:anim>
                                    <p:anim calcmode="lin" valueType="num">
                                      <p:cBhvr>
                                        <p:cTn id="48" dur="1000" fill="hold"/>
                                        <p:tgtEl>
                                          <p:spTgt spid="6">
                                            <p:graphicEl>
                                              <a:dgm id="{9D0483F5-D70D-4869-986E-2C7995C2CE99}"/>
                                            </p:graphicEl>
                                          </p:spTgt>
                                        </p:tgtEl>
                                        <p:attrNameLst>
                                          <p:attrName>ppt_h</p:attrName>
                                        </p:attrNameLst>
                                      </p:cBhvr>
                                      <p:tavLst>
                                        <p:tav tm="0">
                                          <p:val>
                                            <p:fltVal val="0"/>
                                          </p:val>
                                        </p:tav>
                                        <p:tav tm="100000">
                                          <p:val>
                                            <p:strVal val="#ppt_h"/>
                                          </p:val>
                                        </p:tav>
                                      </p:tavLst>
                                    </p:anim>
                                    <p:anim calcmode="lin" valueType="num">
                                      <p:cBhvr>
                                        <p:cTn id="49" dur="1000" fill="hold"/>
                                        <p:tgtEl>
                                          <p:spTgt spid="6">
                                            <p:graphicEl>
                                              <a:dgm id="{9D0483F5-D70D-4869-986E-2C7995C2CE99}"/>
                                            </p:graphicEl>
                                          </p:spTgt>
                                        </p:tgtEl>
                                        <p:attrNameLst>
                                          <p:attrName>style.rotation</p:attrName>
                                        </p:attrNameLst>
                                      </p:cBhvr>
                                      <p:tavLst>
                                        <p:tav tm="0">
                                          <p:val>
                                            <p:fltVal val="90"/>
                                          </p:val>
                                        </p:tav>
                                        <p:tav tm="100000">
                                          <p:val>
                                            <p:fltVal val="0"/>
                                          </p:val>
                                        </p:tav>
                                      </p:tavLst>
                                    </p:anim>
                                    <p:animEffect transition="in" filter="fade">
                                      <p:cBhvr>
                                        <p:cTn id="50" dur="1000"/>
                                        <p:tgtEl>
                                          <p:spTgt spid="6">
                                            <p:graphicEl>
                                              <a:dgm id="{9D0483F5-D70D-4869-986E-2C7995C2CE99}"/>
                                            </p:graphic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6">
                                            <p:graphicEl>
                                              <a:dgm id="{5A0407BA-48AD-4EFC-BBE5-2B7E13F9E69D}"/>
                                            </p:graphicEl>
                                          </p:spTgt>
                                        </p:tgtEl>
                                        <p:attrNameLst>
                                          <p:attrName>style.visibility</p:attrName>
                                        </p:attrNameLst>
                                      </p:cBhvr>
                                      <p:to>
                                        <p:strVal val="visible"/>
                                      </p:to>
                                    </p:set>
                                    <p:anim calcmode="lin" valueType="num">
                                      <p:cBhvr>
                                        <p:cTn id="53" dur="1000" fill="hold"/>
                                        <p:tgtEl>
                                          <p:spTgt spid="6">
                                            <p:graphicEl>
                                              <a:dgm id="{5A0407BA-48AD-4EFC-BBE5-2B7E13F9E69D}"/>
                                            </p:graphicEl>
                                          </p:spTgt>
                                        </p:tgtEl>
                                        <p:attrNameLst>
                                          <p:attrName>ppt_w</p:attrName>
                                        </p:attrNameLst>
                                      </p:cBhvr>
                                      <p:tavLst>
                                        <p:tav tm="0">
                                          <p:val>
                                            <p:fltVal val="0"/>
                                          </p:val>
                                        </p:tav>
                                        <p:tav tm="100000">
                                          <p:val>
                                            <p:strVal val="#ppt_w"/>
                                          </p:val>
                                        </p:tav>
                                      </p:tavLst>
                                    </p:anim>
                                    <p:anim calcmode="lin" valueType="num">
                                      <p:cBhvr>
                                        <p:cTn id="54" dur="1000" fill="hold"/>
                                        <p:tgtEl>
                                          <p:spTgt spid="6">
                                            <p:graphicEl>
                                              <a:dgm id="{5A0407BA-48AD-4EFC-BBE5-2B7E13F9E69D}"/>
                                            </p:graphicEl>
                                          </p:spTgt>
                                        </p:tgtEl>
                                        <p:attrNameLst>
                                          <p:attrName>ppt_h</p:attrName>
                                        </p:attrNameLst>
                                      </p:cBhvr>
                                      <p:tavLst>
                                        <p:tav tm="0">
                                          <p:val>
                                            <p:fltVal val="0"/>
                                          </p:val>
                                        </p:tav>
                                        <p:tav tm="100000">
                                          <p:val>
                                            <p:strVal val="#ppt_h"/>
                                          </p:val>
                                        </p:tav>
                                      </p:tavLst>
                                    </p:anim>
                                    <p:anim calcmode="lin" valueType="num">
                                      <p:cBhvr>
                                        <p:cTn id="55" dur="1000" fill="hold"/>
                                        <p:tgtEl>
                                          <p:spTgt spid="6">
                                            <p:graphicEl>
                                              <a:dgm id="{5A0407BA-48AD-4EFC-BBE5-2B7E13F9E69D}"/>
                                            </p:graphicEl>
                                          </p:spTgt>
                                        </p:tgtEl>
                                        <p:attrNameLst>
                                          <p:attrName>style.rotation</p:attrName>
                                        </p:attrNameLst>
                                      </p:cBhvr>
                                      <p:tavLst>
                                        <p:tav tm="0">
                                          <p:val>
                                            <p:fltVal val="90"/>
                                          </p:val>
                                        </p:tav>
                                        <p:tav tm="100000">
                                          <p:val>
                                            <p:fltVal val="0"/>
                                          </p:val>
                                        </p:tav>
                                      </p:tavLst>
                                    </p:anim>
                                    <p:animEffect transition="in" filter="fade">
                                      <p:cBhvr>
                                        <p:cTn id="56" dur="1000"/>
                                        <p:tgtEl>
                                          <p:spTgt spid="6">
                                            <p:graphicEl>
                                              <a:dgm id="{5A0407BA-48AD-4EFC-BBE5-2B7E13F9E69D}"/>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17" presetClass="exit" presetSubtype="10" fill="hold" grpId="1" nodeType="clickEffect">
                                  <p:stCondLst>
                                    <p:cond delay="0"/>
                                  </p:stCondLst>
                                  <p:childTnLst>
                                    <p:anim calcmode="lin" valueType="num">
                                      <p:cBhvr>
                                        <p:cTn id="60" dur="500"/>
                                        <p:tgtEl>
                                          <p:spTgt spid="6">
                                            <p:graphicEl>
                                              <a:dgm id="{1A2A12A5-6889-4397-9737-B5C57A11E4A0}"/>
                                            </p:graphicEl>
                                          </p:spTgt>
                                        </p:tgtEl>
                                        <p:attrNameLst>
                                          <p:attrName>ppt_w</p:attrName>
                                        </p:attrNameLst>
                                      </p:cBhvr>
                                      <p:tavLst>
                                        <p:tav tm="0">
                                          <p:val>
                                            <p:strVal val="ppt_w"/>
                                          </p:val>
                                        </p:tav>
                                        <p:tav tm="100000">
                                          <p:val>
                                            <p:fltVal val="0"/>
                                          </p:val>
                                        </p:tav>
                                      </p:tavLst>
                                    </p:anim>
                                    <p:anim calcmode="lin" valueType="num">
                                      <p:cBhvr>
                                        <p:cTn id="61" dur="500"/>
                                        <p:tgtEl>
                                          <p:spTgt spid="6">
                                            <p:graphicEl>
                                              <a:dgm id="{1A2A12A5-6889-4397-9737-B5C57A11E4A0}"/>
                                            </p:graphicEl>
                                          </p:spTgt>
                                        </p:tgtEl>
                                        <p:attrNameLst>
                                          <p:attrName>ppt_h</p:attrName>
                                        </p:attrNameLst>
                                      </p:cBhvr>
                                      <p:tavLst>
                                        <p:tav tm="0">
                                          <p:val>
                                            <p:strVal val="ppt_h"/>
                                          </p:val>
                                        </p:tav>
                                        <p:tav tm="100000">
                                          <p:val>
                                            <p:strVal val="ppt_h"/>
                                          </p:val>
                                        </p:tav>
                                      </p:tavLst>
                                    </p:anim>
                                    <p:set>
                                      <p:cBhvr>
                                        <p:cTn id="62" dur="1" fill="hold">
                                          <p:stCondLst>
                                            <p:cond delay="499"/>
                                          </p:stCondLst>
                                        </p:cTn>
                                        <p:tgtEl>
                                          <p:spTgt spid="6">
                                            <p:graphicEl>
                                              <a:dgm id="{1A2A12A5-6889-4397-9737-B5C57A11E4A0}"/>
                                            </p:graphicEl>
                                          </p:spTgt>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7" presetClass="exit" presetSubtype="10" fill="hold" grpId="1" nodeType="clickEffect">
                                  <p:stCondLst>
                                    <p:cond delay="0"/>
                                  </p:stCondLst>
                                  <p:childTnLst>
                                    <p:anim calcmode="lin" valueType="num">
                                      <p:cBhvr>
                                        <p:cTn id="66" dur="500"/>
                                        <p:tgtEl>
                                          <p:spTgt spid="6">
                                            <p:graphicEl>
                                              <a:dgm id="{DD73F9BC-E5A2-4C3E-BB3C-48AE78001A1C}"/>
                                            </p:graphicEl>
                                          </p:spTgt>
                                        </p:tgtEl>
                                        <p:attrNameLst>
                                          <p:attrName>ppt_w</p:attrName>
                                        </p:attrNameLst>
                                      </p:cBhvr>
                                      <p:tavLst>
                                        <p:tav tm="0">
                                          <p:val>
                                            <p:strVal val="ppt_w"/>
                                          </p:val>
                                        </p:tav>
                                        <p:tav tm="100000">
                                          <p:val>
                                            <p:fltVal val="0"/>
                                          </p:val>
                                        </p:tav>
                                      </p:tavLst>
                                    </p:anim>
                                    <p:anim calcmode="lin" valueType="num">
                                      <p:cBhvr>
                                        <p:cTn id="67" dur="500"/>
                                        <p:tgtEl>
                                          <p:spTgt spid="6">
                                            <p:graphicEl>
                                              <a:dgm id="{DD73F9BC-E5A2-4C3E-BB3C-48AE78001A1C}"/>
                                            </p:graphicEl>
                                          </p:spTgt>
                                        </p:tgtEl>
                                        <p:attrNameLst>
                                          <p:attrName>ppt_h</p:attrName>
                                        </p:attrNameLst>
                                      </p:cBhvr>
                                      <p:tavLst>
                                        <p:tav tm="0">
                                          <p:val>
                                            <p:strVal val="ppt_h"/>
                                          </p:val>
                                        </p:tav>
                                        <p:tav tm="100000">
                                          <p:val>
                                            <p:strVal val="ppt_h"/>
                                          </p:val>
                                        </p:tav>
                                      </p:tavLst>
                                    </p:anim>
                                    <p:set>
                                      <p:cBhvr>
                                        <p:cTn id="68" dur="1" fill="hold">
                                          <p:stCondLst>
                                            <p:cond delay="499"/>
                                          </p:stCondLst>
                                        </p:cTn>
                                        <p:tgtEl>
                                          <p:spTgt spid="6">
                                            <p:graphicEl>
                                              <a:dgm id="{DD73F9BC-E5A2-4C3E-BB3C-48AE78001A1C}"/>
                                            </p:graphicEl>
                                          </p:spTgt>
                                        </p:tgtEl>
                                        <p:attrNameLst>
                                          <p:attrName>style.visibility</p:attrName>
                                        </p:attrNameLst>
                                      </p:cBhvr>
                                      <p:to>
                                        <p:strVal val="hidden"/>
                                      </p:to>
                                    </p:set>
                                  </p:childTnLst>
                                </p:cTn>
                              </p:par>
                              <p:par>
                                <p:cTn id="69" presetID="17" presetClass="exit" presetSubtype="10" fill="hold" grpId="1" nodeType="withEffect">
                                  <p:stCondLst>
                                    <p:cond delay="0"/>
                                  </p:stCondLst>
                                  <p:childTnLst>
                                    <p:anim calcmode="lin" valueType="num">
                                      <p:cBhvr>
                                        <p:cTn id="70" dur="500"/>
                                        <p:tgtEl>
                                          <p:spTgt spid="6">
                                            <p:graphicEl>
                                              <a:dgm id="{EDF86273-BF1E-4A07-AB1C-2F58987F272C}"/>
                                            </p:graphicEl>
                                          </p:spTgt>
                                        </p:tgtEl>
                                        <p:attrNameLst>
                                          <p:attrName>ppt_w</p:attrName>
                                        </p:attrNameLst>
                                      </p:cBhvr>
                                      <p:tavLst>
                                        <p:tav tm="0">
                                          <p:val>
                                            <p:strVal val="ppt_w"/>
                                          </p:val>
                                        </p:tav>
                                        <p:tav tm="100000">
                                          <p:val>
                                            <p:fltVal val="0"/>
                                          </p:val>
                                        </p:tav>
                                      </p:tavLst>
                                    </p:anim>
                                    <p:anim calcmode="lin" valueType="num">
                                      <p:cBhvr>
                                        <p:cTn id="71" dur="500"/>
                                        <p:tgtEl>
                                          <p:spTgt spid="6">
                                            <p:graphicEl>
                                              <a:dgm id="{EDF86273-BF1E-4A07-AB1C-2F58987F272C}"/>
                                            </p:graphicEl>
                                          </p:spTgt>
                                        </p:tgtEl>
                                        <p:attrNameLst>
                                          <p:attrName>ppt_h</p:attrName>
                                        </p:attrNameLst>
                                      </p:cBhvr>
                                      <p:tavLst>
                                        <p:tav tm="0">
                                          <p:val>
                                            <p:strVal val="ppt_h"/>
                                          </p:val>
                                        </p:tav>
                                        <p:tav tm="100000">
                                          <p:val>
                                            <p:strVal val="ppt_h"/>
                                          </p:val>
                                        </p:tav>
                                      </p:tavLst>
                                    </p:anim>
                                    <p:set>
                                      <p:cBhvr>
                                        <p:cTn id="72" dur="1" fill="hold">
                                          <p:stCondLst>
                                            <p:cond delay="499"/>
                                          </p:stCondLst>
                                        </p:cTn>
                                        <p:tgtEl>
                                          <p:spTgt spid="6">
                                            <p:graphicEl>
                                              <a:dgm id="{EDF86273-BF1E-4A07-AB1C-2F58987F272C}"/>
                                            </p:graphic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7" presetClass="exit" presetSubtype="10" fill="hold" grpId="1" nodeType="clickEffect">
                                  <p:stCondLst>
                                    <p:cond delay="0"/>
                                  </p:stCondLst>
                                  <p:childTnLst>
                                    <p:anim calcmode="lin" valueType="num">
                                      <p:cBhvr>
                                        <p:cTn id="76" dur="500"/>
                                        <p:tgtEl>
                                          <p:spTgt spid="6">
                                            <p:graphicEl>
                                              <a:dgm id="{D3FF7B02-1A8F-497B-A80F-A1D1DF6CFF06}"/>
                                            </p:graphicEl>
                                          </p:spTgt>
                                        </p:tgtEl>
                                        <p:attrNameLst>
                                          <p:attrName>ppt_w</p:attrName>
                                        </p:attrNameLst>
                                      </p:cBhvr>
                                      <p:tavLst>
                                        <p:tav tm="0">
                                          <p:val>
                                            <p:strVal val="ppt_w"/>
                                          </p:val>
                                        </p:tav>
                                        <p:tav tm="100000">
                                          <p:val>
                                            <p:fltVal val="0"/>
                                          </p:val>
                                        </p:tav>
                                      </p:tavLst>
                                    </p:anim>
                                    <p:anim calcmode="lin" valueType="num">
                                      <p:cBhvr>
                                        <p:cTn id="77" dur="500"/>
                                        <p:tgtEl>
                                          <p:spTgt spid="6">
                                            <p:graphicEl>
                                              <a:dgm id="{D3FF7B02-1A8F-497B-A80F-A1D1DF6CFF06}"/>
                                            </p:graphicEl>
                                          </p:spTgt>
                                        </p:tgtEl>
                                        <p:attrNameLst>
                                          <p:attrName>ppt_h</p:attrName>
                                        </p:attrNameLst>
                                      </p:cBhvr>
                                      <p:tavLst>
                                        <p:tav tm="0">
                                          <p:val>
                                            <p:strVal val="ppt_h"/>
                                          </p:val>
                                        </p:tav>
                                        <p:tav tm="100000">
                                          <p:val>
                                            <p:strVal val="ppt_h"/>
                                          </p:val>
                                        </p:tav>
                                      </p:tavLst>
                                    </p:anim>
                                    <p:set>
                                      <p:cBhvr>
                                        <p:cTn id="78" dur="1" fill="hold">
                                          <p:stCondLst>
                                            <p:cond delay="499"/>
                                          </p:stCondLst>
                                        </p:cTn>
                                        <p:tgtEl>
                                          <p:spTgt spid="6">
                                            <p:graphicEl>
                                              <a:dgm id="{D3FF7B02-1A8F-497B-A80F-A1D1DF6CFF06}"/>
                                            </p:graphicEl>
                                          </p:spTgt>
                                        </p:tgtEl>
                                        <p:attrNameLst>
                                          <p:attrName>style.visibility</p:attrName>
                                        </p:attrNameLst>
                                      </p:cBhvr>
                                      <p:to>
                                        <p:strVal val="hidden"/>
                                      </p:to>
                                    </p:set>
                                  </p:childTnLst>
                                </p:cTn>
                              </p:par>
                              <p:par>
                                <p:cTn id="79" presetID="17" presetClass="exit" presetSubtype="10" fill="hold" grpId="1" nodeType="withEffect">
                                  <p:stCondLst>
                                    <p:cond delay="0"/>
                                  </p:stCondLst>
                                  <p:childTnLst>
                                    <p:anim calcmode="lin" valueType="num">
                                      <p:cBhvr>
                                        <p:cTn id="80" dur="500"/>
                                        <p:tgtEl>
                                          <p:spTgt spid="6">
                                            <p:graphicEl>
                                              <a:dgm id="{64B40C37-7840-4C96-B142-960BBC138132}"/>
                                            </p:graphicEl>
                                          </p:spTgt>
                                        </p:tgtEl>
                                        <p:attrNameLst>
                                          <p:attrName>ppt_w</p:attrName>
                                        </p:attrNameLst>
                                      </p:cBhvr>
                                      <p:tavLst>
                                        <p:tav tm="0">
                                          <p:val>
                                            <p:strVal val="ppt_w"/>
                                          </p:val>
                                        </p:tav>
                                        <p:tav tm="100000">
                                          <p:val>
                                            <p:fltVal val="0"/>
                                          </p:val>
                                        </p:tav>
                                      </p:tavLst>
                                    </p:anim>
                                    <p:anim calcmode="lin" valueType="num">
                                      <p:cBhvr>
                                        <p:cTn id="81" dur="500"/>
                                        <p:tgtEl>
                                          <p:spTgt spid="6">
                                            <p:graphicEl>
                                              <a:dgm id="{64B40C37-7840-4C96-B142-960BBC138132}"/>
                                            </p:graphicEl>
                                          </p:spTgt>
                                        </p:tgtEl>
                                        <p:attrNameLst>
                                          <p:attrName>ppt_h</p:attrName>
                                        </p:attrNameLst>
                                      </p:cBhvr>
                                      <p:tavLst>
                                        <p:tav tm="0">
                                          <p:val>
                                            <p:strVal val="ppt_h"/>
                                          </p:val>
                                        </p:tav>
                                        <p:tav tm="100000">
                                          <p:val>
                                            <p:strVal val="ppt_h"/>
                                          </p:val>
                                        </p:tav>
                                      </p:tavLst>
                                    </p:anim>
                                    <p:set>
                                      <p:cBhvr>
                                        <p:cTn id="82" dur="1" fill="hold">
                                          <p:stCondLst>
                                            <p:cond delay="499"/>
                                          </p:stCondLst>
                                        </p:cTn>
                                        <p:tgtEl>
                                          <p:spTgt spid="6">
                                            <p:graphicEl>
                                              <a:dgm id="{64B40C37-7840-4C96-B142-960BBC138132}"/>
                                            </p:graphicEl>
                                          </p:spTgt>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7" presetClass="exit" presetSubtype="10" fill="hold" grpId="1" nodeType="clickEffect">
                                  <p:stCondLst>
                                    <p:cond delay="0"/>
                                  </p:stCondLst>
                                  <p:childTnLst>
                                    <p:anim calcmode="lin" valueType="num">
                                      <p:cBhvr>
                                        <p:cTn id="86" dur="500"/>
                                        <p:tgtEl>
                                          <p:spTgt spid="6">
                                            <p:graphicEl>
                                              <a:dgm id="{9D0483F5-D70D-4869-986E-2C7995C2CE99}"/>
                                            </p:graphicEl>
                                          </p:spTgt>
                                        </p:tgtEl>
                                        <p:attrNameLst>
                                          <p:attrName>ppt_w</p:attrName>
                                        </p:attrNameLst>
                                      </p:cBhvr>
                                      <p:tavLst>
                                        <p:tav tm="0">
                                          <p:val>
                                            <p:strVal val="ppt_w"/>
                                          </p:val>
                                        </p:tav>
                                        <p:tav tm="100000">
                                          <p:val>
                                            <p:fltVal val="0"/>
                                          </p:val>
                                        </p:tav>
                                      </p:tavLst>
                                    </p:anim>
                                    <p:anim calcmode="lin" valueType="num">
                                      <p:cBhvr>
                                        <p:cTn id="87" dur="500"/>
                                        <p:tgtEl>
                                          <p:spTgt spid="6">
                                            <p:graphicEl>
                                              <a:dgm id="{9D0483F5-D70D-4869-986E-2C7995C2CE99}"/>
                                            </p:graphicEl>
                                          </p:spTgt>
                                        </p:tgtEl>
                                        <p:attrNameLst>
                                          <p:attrName>ppt_h</p:attrName>
                                        </p:attrNameLst>
                                      </p:cBhvr>
                                      <p:tavLst>
                                        <p:tav tm="0">
                                          <p:val>
                                            <p:strVal val="ppt_h"/>
                                          </p:val>
                                        </p:tav>
                                        <p:tav tm="100000">
                                          <p:val>
                                            <p:strVal val="ppt_h"/>
                                          </p:val>
                                        </p:tav>
                                      </p:tavLst>
                                    </p:anim>
                                    <p:set>
                                      <p:cBhvr>
                                        <p:cTn id="88" dur="1" fill="hold">
                                          <p:stCondLst>
                                            <p:cond delay="499"/>
                                          </p:stCondLst>
                                        </p:cTn>
                                        <p:tgtEl>
                                          <p:spTgt spid="6">
                                            <p:graphicEl>
                                              <a:dgm id="{9D0483F5-D70D-4869-986E-2C7995C2CE99}"/>
                                            </p:graphicEl>
                                          </p:spTgt>
                                        </p:tgtEl>
                                        <p:attrNameLst>
                                          <p:attrName>style.visibility</p:attrName>
                                        </p:attrNameLst>
                                      </p:cBhvr>
                                      <p:to>
                                        <p:strVal val="hidden"/>
                                      </p:to>
                                    </p:set>
                                  </p:childTnLst>
                                </p:cTn>
                              </p:par>
                              <p:par>
                                <p:cTn id="89" presetID="17" presetClass="exit" presetSubtype="10" fill="hold" grpId="1" nodeType="withEffect">
                                  <p:stCondLst>
                                    <p:cond delay="0"/>
                                  </p:stCondLst>
                                  <p:childTnLst>
                                    <p:anim calcmode="lin" valueType="num">
                                      <p:cBhvr>
                                        <p:cTn id="90" dur="500"/>
                                        <p:tgtEl>
                                          <p:spTgt spid="6">
                                            <p:graphicEl>
                                              <a:dgm id="{5A0407BA-48AD-4EFC-BBE5-2B7E13F9E69D}"/>
                                            </p:graphicEl>
                                          </p:spTgt>
                                        </p:tgtEl>
                                        <p:attrNameLst>
                                          <p:attrName>ppt_w</p:attrName>
                                        </p:attrNameLst>
                                      </p:cBhvr>
                                      <p:tavLst>
                                        <p:tav tm="0">
                                          <p:val>
                                            <p:strVal val="ppt_w"/>
                                          </p:val>
                                        </p:tav>
                                        <p:tav tm="100000">
                                          <p:val>
                                            <p:fltVal val="0"/>
                                          </p:val>
                                        </p:tav>
                                      </p:tavLst>
                                    </p:anim>
                                    <p:anim calcmode="lin" valueType="num">
                                      <p:cBhvr>
                                        <p:cTn id="91" dur="500"/>
                                        <p:tgtEl>
                                          <p:spTgt spid="6">
                                            <p:graphicEl>
                                              <a:dgm id="{5A0407BA-48AD-4EFC-BBE5-2B7E13F9E69D}"/>
                                            </p:graphicEl>
                                          </p:spTgt>
                                        </p:tgtEl>
                                        <p:attrNameLst>
                                          <p:attrName>ppt_h</p:attrName>
                                        </p:attrNameLst>
                                      </p:cBhvr>
                                      <p:tavLst>
                                        <p:tav tm="0">
                                          <p:val>
                                            <p:strVal val="ppt_h"/>
                                          </p:val>
                                        </p:tav>
                                        <p:tav tm="100000">
                                          <p:val>
                                            <p:strVal val="ppt_h"/>
                                          </p:val>
                                        </p:tav>
                                      </p:tavLst>
                                    </p:anim>
                                    <p:set>
                                      <p:cBhvr>
                                        <p:cTn id="92" dur="1" fill="hold">
                                          <p:stCondLst>
                                            <p:cond delay="499"/>
                                          </p:stCondLst>
                                        </p:cTn>
                                        <p:tgtEl>
                                          <p:spTgt spid="6">
                                            <p:graphicEl>
                                              <a:dgm id="{5A0407BA-48AD-4EFC-BBE5-2B7E13F9E69D}"/>
                                            </p:graphicEl>
                                          </p:spTgt>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grpId="0" nodeType="clickEffect">
                                  <p:stCondLst>
                                    <p:cond delay="0"/>
                                  </p:stCondLst>
                                  <p:childTnLst>
                                    <p:set>
                                      <p:cBhvr>
                                        <p:cTn id="96" dur="1" fill="hold">
                                          <p:stCondLst>
                                            <p:cond delay="0"/>
                                          </p:stCondLst>
                                        </p:cTn>
                                        <p:tgtEl>
                                          <p:spTgt spid="7">
                                            <p:graphicEl>
                                              <a:dgm id="{6A4AF01E-74C7-4B73-89CC-6BC459DA2C7B}"/>
                                            </p:graphicEl>
                                          </p:spTgt>
                                        </p:tgtEl>
                                        <p:attrNameLst>
                                          <p:attrName>style.visibility</p:attrName>
                                        </p:attrNameLst>
                                      </p:cBhvr>
                                      <p:to>
                                        <p:strVal val="visible"/>
                                      </p:to>
                                    </p:set>
                                    <p:anim calcmode="lin" valueType="num">
                                      <p:cBhvr>
                                        <p:cTn id="97" dur="1000" fill="hold"/>
                                        <p:tgtEl>
                                          <p:spTgt spid="7">
                                            <p:graphicEl>
                                              <a:dgm id="{6A4AF01E-74C7-4B73-89CC-6BC459DA2C7B}"/>
                                            </p:graphicEl>
                                          </p:spTgt>
                                        </p:tgtEl>
                                        <p:attrNameLst>
                                          <p:attrName>ppt_w</p:attrName>
                                        </p:attrNameLst>
                                      </p:cBhvr>
                                      <p:tavLst>
                                        <p:tav tm="0">
                                          <p:val>
                                            <p:fltVal val="0"/>
                                          </p:val>
                                        </p:tav>
                                        <p:tav tm="100000">
                                          <p:val>
                                            <p:strVal val="#ppt_w"/>
                                          </p:val>
                                        </p:tav>
                                      </p:tavLst>
                                    </p:anim>
                                    <p:anim calcmode="lin" valueType="num">
                                      <p:cBhvr>
                                        <p:cTn id="98" dur="1000" fill="hold"/>
                                        <p:tgtEl>
                                          <p:spTgt spid="7">
                                            <p:graphicEl>
                                              <a:dgm id="{6A4AF01E-74C7-4B73-89CC-6BC459DA2C7B}"/>
                                            </p:graphicEl>
                                          </p:spTgt>
                                        </p:tgtEl>
                                        <p:attrNameLst>
                                          <p:attrName>ppt_h</p:attrName>
                                        </p:attrNameLst>
                                      </p:cBhvr>
                                      <p:tavLst>
                                        <p:tav tm="0">
                                          <p:val>
                                            <p:fltVal val="0"/>
                                          </p:val>
                                        </p:tav>
                                        <p:tav tm="100000">
                                          <p:val>
                                            <p:strVal val="#ppt_h"/>
                                          </p:val>
                                        </p:tav>
                                      </p:tavLst>
                                    </p:anim>
                                    <p:anim calcmode="lin" valueType="num">
                                      <p:cBhvr>
                                        <p:cTn id="99" dur="1000" fill="hold"/>
                                        <p:tgtEl>
                                          <p:spTgt spid="7">
                                            <p:graphicEl>
                                              <a:dgm id="{6A4AF01E-74C7-4B73-89CC-6BC459DA2C7B}"/>
                                            </p:graphicEl>
                                          </p:spTgt>
                                        </p:tgtEl>
                                        <p:attrNameLst>
                                          <p:attrName>style.rotation</p:attrName>
                                        </p:attrNameLst>
                                      </p:cBhvr>
                                      <p:tavLst>
                                        <p:tav tm="0">
                                          <p:val>
                                            <p:fltVal val="90"/>
                                          </p:val>
                                        </p:tav>
                                        <p:tav tm="100000">
                                          <p:val>
                                            <p:fltVal val="0"/>
                                          </p:val>
                                        </p:tav>
                                      </p:tavLst>
                                    </p:anim>
                                    <p:animEffect transition="in" filter="fade">
                                      <p:cBhvr>
                                        <p:cTn id="100" dur="1000"/>
                                        <p:tgtEl>
                                          <p:spTgt spid="7">
                                            <p:graphicEl>
                                              <a:dgm id="{6A4AF01E-74C7-4B73-89CC-6BC459DA2C7B}"/>
                                            </p:graphic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1" presetClass="entr" presetSubtype="0" fill="hold" grpId="0" nodeType="clickEffect">
                                  <p:stCondLst>
                                    <p:cond delay="0"/>
                                  </p:stCondLst>
                                  <p:childTnLst>
                                    <p:set>
                                      <p:cBhvr>
                                        <p:cTn id="104" dur="1" fill="hold">
                                          <p:stCondLst>
                                            <p:cond delay="0"/>
                                          </p:stCondLst>
                                        </p:cTn>
                                        <p:tgtEl>
                                          <p:spTgt spid="7">
                                            <p:graphicEl>
                                              <a:dgm id="{FFC25233-BB18-446A-8993-96738B274718}"/>
                                            </p:graphicEl>
                                          </p:spTgt>
                                        </p:tgtEl>
                                        <p:attrNameLst>
                                          <p:attrName>style.visibility</p:attrName>
                                        </p:attrNameLst>
                                      </p:cBhvr>
                                      <p:to>
                                        <p:strVal val="visible"/>
                                      </p:to>
                                    </p:set>
                                    <p:anim calcmode="lin" valueType="num">
                                      <p:cBhvr>
                                        <p:cTn id="105" dur="1000" fill="hold"/>
                                        <p:tgtEl>
                                          <p:spTgt spid="7">
                                            <p:graphicEl>
                                              <a:dgm id="{FFC25233-BB18-446A-8993-96738B274718}"/>
                                            </p:graphicEl>
                                          </p:spTgt>
                                        </p:tgtEl>
                                        <p:attrNameLst>
                                          <p:attrName>ppt_w</p:attrName>
                                        </p:attrNameLst>
                                      </p:cBhvr>
                                      <p:tavLst>
                                        <p:tav tm="0">
                                          <p:val>
                                            <p:fltVal val="0"/>
                                          </p:val>
                                        </p:tav>
                                        <p:tav tm="100000">
                                          <p:val>
                                            <p:strVal val="#ppt_w"/>
                                          </p:val>
                                        </p:tav>
                                      </p:tavLst>
                                    </p:anim>
                                    <p:anim calcmode="lin" valueType="num">
                                      <p:cBhvr>
                                        <p:cTn id="106" dur="1000" fill="hold"/>
                                        <p:tgtEl>
                                          <p:spTgt spid="7">
                                            <p:graphicEl>
                                              <a:dgm id="{FFC25233-BB18-446A-8993-96738B274718}"/>
                                            </p:graphicEl>
                                          </p:spTgt>
                                        </p:tgtEl>
                                        <p:attrNameLst>
                                          <p:attrName>ppt_h</p:attrName>
                                        </p:attrNameLst>
                                      </p:cBhvr>
                                      <p:tavLst>
                                        <p:tav tm="0">
                                          <p:val>
                                            <p:fltVal val="0"/>
                                          </p:val>
                                        </p:tav>
                                        <p:tav tm="100000">
                                          <p:val>
                                            <p:strVal val="#ppt_h"/>
                                          </p:val>
                                        </p:tav>
                                      </p:tavLst>
                                    </p:anim>
                                    <p:anim calcmode="lin" valueType="num">
                                      <p:cBhvr>
                                        <p:cTn id="107" dur="1000" fill="hold"/>
                                        <p:tgtEl>
                                          <p:spTgt spid="7">
                                            <p:graphicEl>
                                              <a:dgm id="{FFC25233-BB18-446A-8993-96738B274718}"/>
                                            </p:graphicEl>
                                          </p:spTgt>
                                        </p:tgtEl>
                                        <p:attrNameLst>
                                          <p:attrName>style.rotation</p:attrName>
                                        </p:attrNameLst>
                                      </p:cBhvr>
                                      <p:tavLst>
                                        <p:tav tm="0">
                                          <p:val>
                                            <p:fltVal val="90"/>
                                          </p:val>
                                        </p:tav>
                                        <p:tav tm="100000">
                                          <p:val>
                                            <p:fltVal val="0"/>
                                          </p:val>
                                        </p:tav>
                                      </p:tavLst>
                                    </p:anim>
                                    <p:animEffect transition="in" filter="fade">
                                      <p:cBhvr>
                                        <p:cTn id="108" dur="1000"/>
                                        <p:tgtEl>
                                          <p:spTgt spid="7">
                                            <p:graphicEl>
                                              <a:dgm id="{FFC25233-BB18-446A-8993-96738B274718}"/>
                                            </p:graphicEl>
                                          </p:spTgt>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7">
                                            <p:graphicEl>
                                              <a:dgm id="{1A6B6768-DC05-4BA5-B298-19DBD613FEB4}"/>
                                            </p:graphicEl>
                                          </p:spTgt>
                                        </p:tgtEl>
                                        <p:attrNameLst>
                                          <p:attrName>style.visibility</p:attrName>
                                        </p:attrNameLst>
                                      </p:cBhvr>
                                      <p:to>
                                        <p:strVal val="visible"/>
                                      </p:to>
                                    </p:set>
                                    <p:anim calcmode="lin" valueType="num">
                                      <p:cBhvr>
                                        <p:cTn id="111" dur="1000" fill="hold"/>
                                        <p:tgtEl>
                                          <p:spTgt spid="7">
                                            <p:graphicEl>
                                              <a:dgm id="{1A6B6768-DC05-4BA5-B298-19DBD613FEB4}"/>
                                            </p:graphicEl>
                                          </p:spTgt>
                                        </p:tgtEl>
                                        <p:attrNameLst>
                                          <p:attrName>ppt_w</p:attrName>
                                        </p:attrNameLst>
                                      </p:cBhvr>
                                      <p:tavLst>
                                        <p:tav tm="0">
                                          <p:val>
                                            <p:fltVal val="0"/>
                                          </p:val>
                                        </p:tav>
                                        <p:tav tm="100000">
                                          <p:val>
                                            <p:strVal val="#ppt_w"/>
                                          </p:val>
                                        </p:tav>
                                      </p:tavLst>
                                    </p:anim>
                                    <p:anim calcmode="lin" valueType="num">
                                      <p:cBhvr>
                                        <p:cTn id="112" dur="1000" fill="hold"/>
                                        <p:tgtEl>
                                          <p:spTgt spid="7">
                                            <p:graphicEl>
                                              <a:dgm id="{1A6B6768-DC05-4BA5-B298-19DBD613FEB4}"/>
                                            </p:graphicEl>
                                          </p:spTgt>
                                        </p:tgtEl>
                                        <p:attrNameLst>
                                          <p:attrName>ppt_h</p:attrName>
                                        </p:attrNameLst>
                                      </p:cBhvr>
                                      <p:tavLst>
                                        <p:tav tm="0">
                                          <p:val>
                                            <p:fltVal val="0"/>
                                          </p:val>
                                        </p:tav>
                                        <p:tav tm="100000">
                                          <p:val>
                                            <p:strVal val="#ppt_h"/>
                                          </p:val>
                                        </p:tav>
                                      </p:tavLst>
                                    </p:anim>
                                    <p:anim calcmode="lin" valueType="num">
                                      <p:cBhvr>
                                        <p:cTn id="113" dur="1000" fill="hold"/>
                                        <p:tgtEl>
                                          <p:spTgt spid="7">
                                            <p:graphicEl>
                                              <a:dgm id="{1A6B6768-DC05-4BA5-B298-19DBD613FEB4}"/>
                                            </p:graphicEl>
                                          </p:spTgt>
                                        </p:tgtEl>
                                        <p:attrNameLst>
                                          <p:attrName>style.rotation</p:attrName>
                                        </p:attrNameLst>
                                      </p:cBhvr>
                                      <p:tavLst>
                                        <p:tav tm="0">
                                          <p:val>
                                            <p:fltVal val="90"/>
                                          </p:val>
                                        </p:tav>
                                        <p:tav tm="100000">
                                          <p:val>
                                            <p:fltVal val="0"/>
                                          </p:val>
                                        </p:tav>
                                      </p:tavLst>
                                    </p:anim>
                                    <p:animEffect transition="in" filter="fade">
                                      <p:cBhvr>
                                        <p:cTn id="114" dur="1000"/>
                                        <p:tgtEl>
                                          <p:spTgt spid="7">
                                            <p:graphicEl>
                                              <a:dgm id="{1A6B6768-DC05-4BA5-B298-19DBD613FEB4}"/>
                                            </p:graphicEl>
                                          </p:spTgt>
                                        </p:tgtEl>
                                      </p:cBhvr>
                                    </p:animEffect>
                                  </p:childTnLst>
                                </p:cTn>
                              </p:par>
                            </p:childTnLst>
                          </p:cTn>
                        </p:par>
                      </p:childTnLst>
                    </p:cTn>
                  </p:par>
                  <p:par>
                    <p:cTn id="115" fill="hold">
                      <p:stCondLst>
                        <p:cond delay="indefinite"/>
                      </p:stCondLst>
                      <p:childTnLst>
                        <p:par>
                          <p:cTn id="116" fill="hold">
                            <p:stCondLst>
                              <p:cond delay="0"/>
                            </p:stCondLst>
                            <p:childTnLst>
                              <p:par>
                                <p:cTn id="117" presetID="31" presetClass="entr" presetSubtype="0" fill="hold" grpId="0" nodeType="clickEffect">
                                  <p:stCondLst>
                                    <p:cond delay="0"/>
                                  </p:stCondLst>
                                  <p:childTnLst>
                                    <p:set>
                                      <p:cBhvr>
                                        <p:cTn id="118" dur="1" fill="hold">
                                          <p:stCondLst>
                                            <p:cond delay="0"/>
                                          </p:stCondLst>
                                        </p:cTn>
                                        <p:tgtEl>
                                          <p:spTgt spid="7">
                                            <p:graphicEl>
                                              <a:dgm id="{760741AC-AD4C-4083-A84C-57A5ECDEE484}"/>
                                            </p:graphicEl>
                                          </p:spTgt>
                                        </p:tgtEl>
                                        <p:attrNameLst>
                                          <p:attrName>style.visibility</p:attrName>
                                        </p:attrNameLst>
                                      </p:cBhvr>
                                      <p:to>
                                        <p:strVal val="visible"/>
                                      </p:to>
                                    </p:set>
                                    <p:anim calcmode="lin" valueType="num">
                                      <p:cBhvr>
                                        <p:cTn id="119" dur="1000" fill="hold"/>
                                        <p:tgtEl>
                                          <p:spTgt spid="7">
                                            <p:graphicEl>
                                              <a:dgm id="{760741AC-AD4C-4083-A84C-57A5ECDEE484}"/>
                                            </p:graphicEl>
                                          </p:spTgt>
                                        </p:tgtEl>
                                        <p:attrNameLst>
                                          <p:attrName>ppt_w</p:attrName>
                                        </p:attrNameLst>
                                      </p:cBhvr>
                                      <p:tavLst>
                                        <p:tav tm="0">
                                          <p:val>
                                            <p:fltVal val="0"/>
                                          </p:val>
                                        </p:tav>
                                        <p:tav tm="100000">
                                          <p:val>
                                            <p:strVal val="#ppt_w"/>
                                          </p:val>
                                        </p:tav>
                                      </p:tavLst>
                                    </p:anim>
                                    <p:anim calcmode="lin" valueType="num">
                                      <p:cBhvr>
                                        <p:cTn id="120" dur="1000" fill="hold"/>
                                        <p:tgtEl>
                                          <p:spTgt spid="7">
                                            <p:graphicEl>
                                              <a:dgm id="{760741AC-AD4C-4083-A84C-57A5ECDEE484}"/>
                                            </p:graphicEl>
                                          </p:spTgt>
                                        </p:tgtEl>
                                        <p:attrNameLst>
                                          <p:attrName>ppt_h</p:attrName>
                                        </p:attrNameLst>
                                      </p:cBhvr>
                                      <p:tavLst>
                                        <p:tav tm="0">
                                          <p:val>
                                            <p:fltVal val="0"/>
                                          </p:val>
                                        </p:tav>
                                        <p:tav tm="100000">
                                          <p:val>
                                            <p:strVal val="#ppt_h"/>
                                          </p:val>
                                        </p:tav>
                                      </p:tavLst>
                                    </p:anim>
                                    <p:anim calcmode="lin" valueType="num">
                                      <p:cBhvr>
                                        <p:cTn id="121" dur="1000" fill="hold"/>
                                        <p:tgtEl>
                                          <p:spTgt spid="7">
                                            <p:graphicEl>
                                              <a:dgm id="{760741AC-AD4C-4083-A84C-57A5ECDEE484}"/>
                                            </p:graphicEl>
                                          </p:spTgt>
                                        </p:tgtEl>
                                        <p:attrNameLst>
                                          <p:attrName>style.rotation</p:attrName>
                                        </p:attrNameLst>
                                      </p:cBhvr>
                                      <p:tavLst>
                                        <p:tav tm="0">
                                          <p:val>
                                            <p:fltVal val="90"/>
                                          </p:val>
                                        </p:tav>
                                        <p:tav tm="100000">
                                          <p:val>
                                            <p:fltVal val="0"/>
                                          </p:val>
                                        </p:tav>
                                      </p:tavLst>
                                    </p:anim>
                                    <p:animEffect transition="in" filter="fade">
                                      <p:cBhvr>
                                        <p:cTn id="122" dur="1000"/>
                                        <p:tgtEl>
                                          <p:spTgt spid="7">
                                            <p:graphicEl>
                                              <a:dgm id="{760741AC-AD4C-4083-A84C-57A5ECDEE484}"/>
                                            </p:graphicEl>
                                          </p:spTgt>
                                        </p:tgtEl>
                                      </p:cBhvr>
                                    </p:animEffect>
                                  </p:childTnLst>
                                </p:cTn>
                              </p:par>
                              <p:par>
                                <p:cTn id="123" presetID="31" presetClass="entr" presetSubtype="0" fill="hold" grpId="0" nodeType="withEffect">
                                  <p:stCondLst>
                                    <p:cond delay="0"/>
                                  </p:stCondLst>
                                  <p:childTnLst>
                                    <p:set>
                                      <p:cBhvr>
                                        <p:cTn id="124" dur="1" fill="hold">
                                          <p:stCondLst>
                                            <p:cond delay="0"/>
                                          </p:stCondLst>
                                        </p:cTn>
                                        <p:tgtEl>
                                          <p:spTgt spid="7">
                                            <p:graphicEl>
                                              <a:dgm id="{2244308B-8A30-4EE0-8A7C-F912214970D2}"/>
                                            </p:graphicEl>
                                          </p:spTgt>
                                        </p:tgtEl>
                                        <p:attrNameLst>
                                          <p:attrName>style.visibility</p:attrName>
                                        </p:attrNameLst>
                                      </p:cBhvr>
                                      <p:to>
                                        <p:strVal val="visible"/>
                                      </p:to>
                                    </p:set>
                                    <p:anim calcmode="lin" valueType="num">
                                      <p:cBhvr>
                                        <p:cTn id="125" dur="1000" fill="hold"/>
                                        <p:tgtEl>
                                          <p:spTgt spid="7">
                                            <p:graphicEl>
                                              <a:dgm id="{2244308B-8A30-4EE0-8A7C-F912214970D2}"/>
                                            </p:graphicEl>
                                          </p:spTgt>
                                        </p:tgtEl>
                                        <p:attrNameLst>
                                          <p:attrName>ppt_w</p:attrName>
                                        </p:attrNameLst>
                                      </p:cBhvr>
                                      <p:tavLst>
                                        <p:tav tm="0">
                                          <p:val>
                                            <p:fltVal val="0"/>
                                          </p:val>
                                        </p:tav>
                                        <p:tav tm="100000">
                                          <p:val>
                                            <p:strVal val="#ppt_w"/>
                                          </p:val>
                                        </p:tav>
                                      </p:tavLst>
                                    </p:anim>
                                    <p:anim calcmode="lin" valueType="num">
                                      <p:cBhvr>
                                        <p:cTn id="126" dur="1000" fill="hold"/>
                                        <p:tgtEl>
                                          <p:spTgt spid="7">
                                            <p:graphicEl>
                                              <a:dgm id="{2244308B-8A30-4EE0-8A7C-F912214970D2}"/>
                                            </p:graphicEl>
                                          </p:spTgt>
                                        </p:tgtEl>
                                        <p:attrNameLst>
                                          <p:attrName>ppt_h</p:attrName>
                                        </p:attrNameLst>
                                      </p:cBhvr>
                                      <p:tavLst>
                                        <p:tav tm="0">
                                          <p:val>
                                            <p:fltVal val="0"/>
                                          </p:val>
                                        </p:tav>
                                        <p:tav tm="100000">
                                          <p:val>
                                            <p:strVal val="#ppt_h"/>
                                          </p:val>
                                        </p:tav>
                                      </p:tavLst>
                                    </p:anim>
                                    <p:anim calcmode="lin" valueType="num">
                                      <p:cBhvr>
                                        <p:cTn id="127" dur="1000" fill="hold"/>
                                        <p:tgtEl>
                                          <p:spTgt spid="7">
                                            <p:graphicEl>
                                              <a:dgm id="{2244308B-8A30-4EE0-8A7C-F912214970D2}"/>
                                            </p:graphicEl>
                                          </p:spTgt>
                                        </p:tgtEl>
                                        <p:attrNameLst>
                                          <p:attrName>style.rotation</p:attrName>
                                        </p:attrNameLst>
                                      </p:cBhvr>
                                      <p:tavLst>
                                        <p:tav tm="0">
                                          <p:val>
                                            <p:fltVal val="90"/>
                                          </p:val>
                                        </p:tav>
                                        <p:tav tm="100000">
                                          <p:val>
                                            <p:fltVal val="0"/>
                                          </p:val>
                                        </p:tav>
                                      </p:tavLst>
                                    </p:anim>
                                    <p:animEffect transition="in" filter="fade">
                                      <p:cBhvr>
                                        <p:cTn id="128" dur="1000"/>
                                        <p:tgtEl>
                                          <p:spTgt spid="7">
                                            <p:graphicEl>
                                              <a:dgm id="{2244308B-8A30-4EE0-8A7C-F912214970D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Graphic spid="6" grpId="1">
        <p:bldSub>
          <a:bldDgm bld="one"/>
        </p:bldSub>
      </p:bldGraphic>
      <p:bldGraphic spid="7"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4343FD-D715-0B43-8856-9619A214B6B2}"/>
              </a:ext>
            </a:extLst>
          </p:cNvPr>
          <p:cNvSpPr>
            <a:spLocks noGrp="1"/>
          </p:cNvSpPr>
          <p:nvPr>
            <p:ph type="title"/>
          </p:nvPr>
        </p:nvSpPr>
        <p:spPr/>
        <p:txBody>
          <a:bodyPr/>
          <a:lstStyle/>
          <a:p>
            <a:r>
              <a:rPr lang="en-IN" dirty="0">
                <a:solidFill>
                  <a:schemeClr val="tx1"/>
                </a:solidFill>
              </a:rPr>
              <a:t>MAV While opening TallyPrime-Resolution steps</a:t>
            </a:r>
          </a:p>
        </p:txBody>
      </p:sp>
      <p:sp>
        <p:nvSpPr>
          <p:cNvPr id="6" name="Rectangle 5">
            <a:extLst>
              <a:ext uri="{FF2B5EF4-FFF2-40B4-BE49-F238E27FC236}">
                <a16:creationId xmlns:a16="http://schemas.microsoft.com/office/drawing/2014/main" id="{DB1EC193-E26C-B3A0-4001-83D1ADB3935E}"/>
              </a:ext>
            </a:extLst>
          </p:cNvPr>
          <p:cNvSpPr/>
          <p:nvPr/>
        </p:nvSpPr>
        <p:spPr>
          <a:xfrm>
            <a:off x="452070" y="1703652"/>
            <a:ext cx="6415550" cy="555381"/>
          </a:xfrm>
          <a:prstGeom prst="rect">
            <a:avLst/>
          </a:prstGeom>
          <a:solidFill>
            <a:schemeClr val="accent1">
              <a:lumMod val="40000"/>
              <a:lumOff val="60000"/>
            </a:schemeClr>
          </a:solidFill>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t>Default companies to “No” in Tally configuration settings </a:t>
            </a:r>
          </a:p>
        </p:txBody>
      </p:sp>
      <p:pic>
        <p:nvPicPr>
          <p:cNvPr id="8" name="Picture 7">
            <a:extLst>
              <a:ext uri="{FF2B5EF4-FFF2-40B4-BE49-F238E27FC236}">
                <a16:creationId xmlns:a16="http://schemas.microsoft.com/office/drawing/2014/main" id="{777E4221-6077-EFE2-C2DC-575B6E84C7F8}"/>
              </a:ext>
            </a:extLst>
          </p:cNvPr>
          <p:cNvPicPr>
            <a:picLocks noChangeAspect="1"/>
          </p:cNvPicPr>
          <p:nvPr/>
        </p:nvPicPr>
        <p:blipFill rotWithShape="1">
          <a:blip r:embed="rId3"/>
          <a:srcRect t="12585" r="51210" b="33393"/>
          <a:stretch/>
        </p:blipFill>
        <p:spPr>
          <a:xfrm>
            <a:off x="7778840" y="1703652"/>
            <a:ext cx="3826210" cy="2185809"/>
          </a:xfrm>
          <a:prstGeom prst="rect">
            <a:avLst/>
          </a:prstGeom>
          <a:ln w="19050">
            <a:solidFill>
              <a:schemeClr val="tx1"/>
            </a:solidFill>
          </a:ln>
        </p:spPr>
      </p:pic>
      <p:sp>
        <p:nvSpPr>
          <p:cNvPr id="9" name="Rectangle 8">
            <a:extLst>
              <a:ext uri="{FF2B5EF4-FFF2-40B4-BE49-F238E27FC236}">
                <a16:creationId xmlns:a16="http://schemas.microsoft.com/office/drawing/2014/main" id="{21BEFA73-D953-64C4-EE83-7E16AB3912E0}"/>
              </a:ext>
            </a:extLst>
          </p:cNvPr>
          <p:cNvSpPr/>
          <p:nvPr/>
        </p:nvSpPr>
        <p:spPr>
          <a:xfrm>
            <a:off x="7778840" y="3602380"/>
            <a:ext cx="1393409" cy="25678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80494D1-E591-2496-7397-F26F7271744D}"/>
              </a:ext>
            </a:extLst>
          </p:cNvPr>
          <p:cNvPicPr>
            <a:picLocks noChangeAspect="1"/>
          </p:cNvPicPr>
          <p:nvPr/>
        </p:nvPicPr>
        <p:blipFill rotWithShape="1">
          <a:blip r:embed="rId4"/>
          <a:srcRect l="5518" t="6508" r="32247" b="14350"/>
          <a:stretch/>
        </p:blipFill>
        <p:spPr>
          <a:xfrm>
            <a:off x="7900813" y="3994017"/>
            <a:ext cx="3980813" cy="2105720"/>
          </a:xfrm>
          <a:prstGeom prst="rect">
            <a:avLst/>
          </a:prstGeom>
        </p:spPr>
      </p:pic>
      <p:sp>
        <p:nvSpPr>
          <p:cNvPr id="16" name="Rectangle 15">
            <a:extLst>
              <a:ext uri="{FF2B5EF4-FFF2-40B4-BE49-F238E27FC236}">
                <a16:creationId xmlns:a16="http://schemas.microsoft.com/office/drawing/2014/main" id="{757D82FB-9420-A595-F5C0-2494AF89B247}"/>
              </a:ext>
            </a:extLst>
          </p:cNvPr>
          <p:cNvSpPr/>
          <p:nvPr/>
        </p:nvSpPr>
        <p:spPr>
          <a:xfrm>
            <a:off x="452070" y="3944702"/>
            <a:ext cx="6415550" cy="555381"/>
          </a:xfrm>
          <a:prstGeom prst="rect">
            <a:avLst/>
          </a:prstGeom>
          <a:ln>
            <a:solidFill>
              <a:schemeClr val="tx1"/>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002">
            <a:schemeClr val="dk2"/>
          </a:fillRef>
          <a:effectRef idx="0">
            <a:schemeClr val="accent1"/>
          </a:effectRef>
          <a:fontRef idx="minor">
            <a:schemeClr val="lt1"/>
          </a:fontRef>
        </p:style>
        <p:txBody>
          <a:bodyPr rtlCol="0" anchor="ctr"/>
          <a:lstStyle/>
          <a:p>
            <a:r>
              <a:rPr lang="en-IN" sz="2000" dirty="0"/>
              <a:t>Stop the Printer spooler service from services screen</a:t>
            </a:r>
          </a:p>
        </p:txBody>
      </p:sp>
      <p:sp>
        <p:nvSpPr>
          <p:cNvPr id="17" name="Rectangle 16">
            <a:extLst>
              <a:ext uri="{FF2B5EF4-FFF2-40B4-BE49-F238E27FC236}">
                <a16:creationId xmlns:a16="http://schemas.microsoft.com/office/drawing/2014/main" id="{91A21ED4-7A1C-C244-41A2-00287EC0E082}"/>
              </a:ext>
            </a:extLst>
          </p:cNvPr>
          <p:cNvSpPr/>
          <p:nvPr/>
        </p:nvSpPr>
        <p:spPr>
          <a:xfrm>
            <a:off x="7900813" y="5952744"/>
            <a:ext cx="3959730" cy="1371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58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9C9CAA-E31C-B7B8-606B-51ED631865B5}"/>
              </a:ext>
            </a:extLst>
          </p:cNvPr>
          <p:cNvSpPr>
            <a:spLocks noGrp="1"/>
          </p:cNvSpPr>
          <p:nvPr>
            <p:ph type="title"/>
          </p:nvPr>
        </p:nvSpPr>
        <p:spPr/>
        <p:txBody>
          <a:bodyPr/>
          <a:lstStyle/>
          <a:p>
            <a:r>
              <a:rPr lang="en-IN" dirty="0">
                <a:solidFill>
                  <a:schemeClr val="tx1"/>
                </a:solidFill>
              </a:rPr>
              <a:t>MAV While opening TallyPrime-Resolution steps</a:t>
            </a:r>
          </a:p>
        </p:txBody>
      </p:sp>
      <p:sp>
        <p:nvSpPr>
          <p:cNvPr id="9" name="Freeform: Shape 8">
            <a:extLst>
              <a:ext uri="{FF2B5EF4-FFF2-40B4-BE49-F238E27FC236}">
                <a16:creationId xmlns:a16="http://schemas.microsoft.com/office/drawing/2014/main" id="{B0BA3A9D-D502-B444-F02B-7359A846F4D5}"/>
              </a:ext>
            </a:extLst>
          </p:cNvPr>
          <p:cNvSpPr/>
          <p:nvPr/>
        </p:nvSpPr>
        <p:spPr>
          <a:xfrm>
            <a:off x="2507226" y="2151107"/>
            <a:ext cx="7957574" cy="1310400"/>
          </a:xfrm>
          <a:custGeom>
            <a:avLst/>
            <a:gdLst>
              <a:gd name="connsiteX0" fmla="*/ 0 w 7957574"/>
              <a:gd name="connsiteY0" fmla="*/ 0 h 1310400"/>
              <a:gd name="connsiteX1" fmla="*/ 7957574 w 7957574"/>
              <a:gd name="connsiteY1" fmla="*/ 0 h 1310400"/>
              <a:gd name="connsiteX2" fmla="*/ 7957574 w 7957574"/>
              <a:gd name="connsiteY2" fmla="*/ 1310400 h 1310400"/>
              <a:gd name="connsiteX3" fmla="*/ 0 w 7957574"/>
              <a:gd name="connsiteY3" fmla="*/ 1310400 h 1310400"/>
              <a:gd name="connsiteX4" fmla="*/ 0 w 7957574"/>
              <a:gd name="connsiteY4" fmla="*/ 0 h 131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574" h="1310400">
                <a:moveTo>
                  <a:pt x="0" y="0"/>
                </a:moveTo>
                <a:lnTo>
                  <a:pt x="7957574" y="0"/>
                </a:lnTo>
                <a:lnTo>
                  <a:pt x="7957574" y="1310400"/>
                </a:lnTo>
                <a:lnTo>
                  <a:pt x="0" y="13104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596" tIns="666496" rIns="617596"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If the file size is 1KB, </a:t>
            </a:r>
            <a:r>
              <a:rPr lang="en-IN" dirty="0"/>
              <a:t>  </a:t>
            </a:r>
            <a:r>
              <a:rPr lang="en-IN" sz="1800" kern="1200" dirty="0"/>
              <a:t>then restore the recent backup, if </a:t>
            </a:r>
            <a:r>
              <a:rPr lang="en-IN" dirty="0"/>
              <a:t>available,</a:t>
            </a:r>
            <a:r>
              <a:rPr lang="en-IN" sz="1800" kern="1200" dirty="0"/>
              <a:t> and continue</a:t>
            </a:r>
          </a:p>
        </p:txBody>
      </p:sp>
      <p:sp>
        <p:nvSpPr>
          <p:cNvPr id="10" name="Freeform: Shape 9">
            <a:extLst>
              <a:ext uri="{FF2B5EF4-FFF2-40B4-BE49-F238E27FC236}">
                <a16:creationId xmlns:a16="http://schemas.microsoft.com/office/drawing/2014/main" id="{5EF2EA37-3D33-0688-C3DD-56F9928A0B68}"/>
              </a:ext>
            </a:extLst>
          </p:cNvPr>
          <p:cNvSpPr/>
          <p:nvPr/>
        </p:nvSpPr>
        <p:spPr>
          <a:xfrm>
            <a:off x="2905104" y="1678787"/>
            <a:ext cx="5942509" cy="944640"/>
          </a:xfrm>
          <a:custGeom>
            <a:avLst/>
            <a:gdLst>
              <a:gd name="connsiteX0" fmla="*/ 0 w 5942509"/>
              <a:gd name="connsiteY0" fmla="*/ 157443 h 944640"/>
              <a:gd name="connsiteX1" fmla="*/ 157443 w 5942509"/>
              <a:gd name="connsiteY1" fmla="*/ 0 h 944640"/>
              <a:gd name="connsiteX2" fmla="*/ 5785066 w 5942509"/>
              <a:gd name="connsiteY2" fmla="*/ 0 h 944640"/>
              <a:gd name="connsiteX3" fmla="*/ 5942509 w 5942509"/>
              <a:gd name="connsiteY3" fmla="*/ 157443 h 944640"/>
              <a:gd name="connsiteX4" fmla="*/ 5942509 w 5942509"/>
              <a:gd name="connsiteY4" fmla="*/ 787197 h 944640"/>
              <a:gd name="connsiteX5" fmla="*/ 5785066 w 5942509"/>
              <a:gd name="connsiteY5" fmla="*/ 944640 h 944640"/>
              <a:gd name="connsiteX6" fmla="*/ 157443 w 5942509"/>
              <a:gd name="connsiteY6" fmla="*/ 944640 h 944640"/>
              <a:gd name="connsiteX7" fmla="*/ 0 w 5942509"/>
              <a:gd name="connsiteY7" fmla="*/ 787197 h 944640"/>
              <a:gd name="connsiteX8" fmla="*/ 0 w 5942509"/>
              <a:gd name="connsiteY8" fmla="*/ 157443 h 94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2509" h="944640">
                <a:moveTo>
                  <a:pt x="0" y="157443"/>
                </a:moveTo>
                <a:cubicBezTo>
                  <a:pt x="0" y="70490"/>
                  <a:pt x="70490" y="0"/>
                  <a:pt x="157443" y="0"/>
                </a:cubicBezTo>
                <a:lnTo>
                  <a:pt x="5785066" y="0"/>
                </a:lnTo>
                <a:cubicBezTo>
                  <a:pt x="5872019" y="0"/>
                  <a:pt x="5942509" y="70490"/>
                  <a:pt x="5942509" y="157443"/>
                </a:cubicBezTo>
                <a:lnTo>
                  <a:pt x="5942509" y="787197"/>
                </a:lnTo>
                <a:cubicBezTo>
                  <a:pt x="5942509" y="874150"/>
                  <a:pt x="5872019" y="944640"/>
                  <a:pt x="5785066" y="944640"/>
                </a:cubicBezTo>
                <a:lnTo>
                  <a:pt x="157443" y="944640"/>
                </a:lnTo>
                <a:cubicBezTo>
                  <a:pt x="70490" y="944640"/>
                  <a:pt x="0" y="874150"/>
                  <a:pt x="0" y="787197"/>
                </a:cubicBezTo>
                <a:lnTo>
                  <a:pt x="0" y="1574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58" tIns="46114" rIns="256658" bIns="46114" numCol="1" spcCol="1270" anchor="ctr" anchorCtr="0">
            <a:noAutofit/>
          </a:bodyPr>
          <a:lstStyle/>
          <a:p>
            <a:pPr marL="0" lvl="0" indent="0" algn="l" defTabSz="800100">
              <a:lnSpc>
                <a:spcPct val="90000"/>
              </a:lnSpc>
              <a:spcBef>
                <a:spcPct val="0"/>
              </a:spcBef>
              <a:spcAft>
                <a:spcPct val="35000"/>
              </a:spcAft>
              <a:buNone/>
            </a:pPr>
            <a:r>
              <a:rPr lang="en-IN" sz="1800" kern="1200" dirty="0"/>
              <a:t>Check the file size of *.900/*.1800 files (Transmgr/Manager)</a:t>
            </a:r>
          </a:p>
        </p:txBody>
      </p:sp>
      <p:sp>
        <p:nvSpPr>
          <p:cNvPr id="11" name="Freeform: Shape 10">
            <a:extLst>
              <a:ext uri="{FF2B5EF4-FFF2-40B4-BE49-F238E27FC236}">
                <a16:creationId xmlns:a16="http://schemas.microsoft.com/office/drawing/2014/main" id="{7C1BDEC8-4E67-375C-328B-57C307B2F712}"/>
              </a:ext>
            </a:extLst>
          </p:cNvPr>
          <p:cNvSpPr/>
          <p:nvPr/>
        </p:nvSpPr>
        <p:spPr>
          <a:xfrm>
            <a:off x="2507226" y="4106627"/>
            <a:ext cx="7957574" cy="1058400"/>
          </a:xfrm>
          <a:custGeom>
            <a:avLst/>
            <a:gdLst>
              <a:gd name="connsiteX0" fmla="*/ 0 w 7957574"/>
              <a:gd name="connsiteY0" fmla="*/ 0 h 1058400"/>
              <a:gd name="connsiteX1" fmla="*/ 7957574 w 7957574"/>
              <a:gd name="connsiteY1" fmla="*/ 0 h 1058400"/>
              <a:gd name="connsiteX2" fmla="*/ 7957574 w 7957574"/>
              <a:gd name="connsiteY2" fmla="*/ 1058400 h 1058400"/>
              <a:gd name="connsiteX3" fmla="*/ 0 w 7957574"/>
              <a:gd name="connsiteY3" fmla="*/ 1058400 h 1058400"/>
              <a:gd name="connsiteX4" fmla="*/ 0 w 7957574"/>
              <a:gd name="connsiteY4" fmla="*/ 0 h 10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7574" h="1058400">
                <a:moveTo>
                  <a:pt x="0" y="0"/>
                </a:moveTo>
                <a:lnTo>
                  <a:pt x="7957574" y="0"/>
                </a:lnTo>
                <a:lnTo>
                  <a:pt x="7957574" y="1058400"/>
                </a:lnTo>
                <a:lnTo>
                  <a:pt x="0" y="10584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7596" tIns="666496" rIns="617596"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t>Repair the data using TallyPrime&gt; About&gt; Troubleshooting Repair</a:t>
            </a:r>
          </a:p>
        </p:txBody>
      </p:sp>
      <p:sp>
        <p:nvSpPr>
          <p:cNvPr id="12" name="Freeform: Shape 11">
            <a:extLst>
              <a:ext uri="{FF2B5EF4-FFF2-40B4-BE49-F238E27FC236}">
                <a16:creationId xmlns:a16="http://schemas.microsoft.com/office/drawing/2014/main" id="{6D89807A-E624-EC76-422B-EB3FE3B94C0B}"/>
              </a:ext>
            </a:extLst>
          </p:cNvPr>
          <p:cNvSpPr/>
          <p:nvPr/>
        </p:nvSpPr>
        <p:spPr>
          <a:xfrm>
            <a:off x="2905104" y="3634307"/>
            <a:ext cx="5570301" cy="944640"/>
          </a:xfrm>
          <a:custGeom>
            <a:avLst/>
            <a:gdLst>
              <a:gd name="connsiteX0" fmla="*/ 0 w 5570301"/>
              <a:gd name="connsiteY0" fmla="*/ 157443 h 944640"/>
              <a:gd name="connsiteX1" fmla="*/ 157443 w 5570301"/>
              <a:gd name="connsiteY1" fmla="*/ 0 h 944640"/>
              <a:gd name="connsiteX2" fmla="*/ 5412858 w 5570301"/>
              <a:gd name="connsiteY2" fmla="*/ 0 h 944640"/>
              <a:gd name="connsiteX3" fmla="*/ 5570301 w 5570301"/>
              <a:gd name="connsiteY3" fmla="*/ 157443 h 944640"/>
              <a:gd name="connsiteX4" fmla="*/ 5570301 w 5570301"/>
              <a:gd name="connsiteY4" fmla="*/ 787197 h 944640"/>
              <a:gd name="connsiteX5" fmla="*/ 5412858 w 5570301"/>
              <a:gd name="connsiteY5" fmla="*/ 944640 h 944640"/>
              <a:gd name="connsiteX6" fmla="*/ 157443 w 5570301"/>
              <a:gd name="connsiteY6" fmla="*/ 944640 h 944640"/>
              <a:gd name="connsiteX7" fmla="*/ 0 w 5570301"/>
              <a:gd name="connsiteY7" fmla="*/ 787197 h 944640"/>
              <a:gd name="connsiteX8" fmla="*/ 0 w 5570301"/>
              <a:gd name="connsiteY8" fmla="*/ 157443 h 94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301" h="944640">
                <a:moveTo>
                  <a:pt x="0" y="157443"/>
                </a:moveTo>
                <a:cubicBezTo>
                  <a:pt x="0" y="70490"/>
                  <a:pt x="70490" y="0"/>
                  <a:pt x="157443" y="0"/>
                </a:cubicBezTo>
                <a:lnTo>
                  <a:pt x="5412858" y="0"/>
                </a:lnTo>
                <a:cubicBezTo>
                  <a:pt x="5499811" y="0"/>
                  <a:pt x="5570301" y="70490"/>
                  <a:pt x="5570301" y="157443"/>
                </a:cubicBezTo>
                <a:lnTo>
                  <a:pt x="5570301" y="787197"/>
                </a:lnTo>
                <a:cubicBezTo>
                  <a:pt x="5570301" y="874150"/>
                  <a:pt x="5499811" y="944640"/>
                  <a:pt x="5412858" y="944640"/>
                </a:cubicBezTo>
                <a:lnTo>
                  <a:pt x="157443" y="944640"/>
                </a:lnTo>
                <a:cubicBezTo>
                  <a:pt x="70490" y="944640"/>
                  <a:pt x="0" y="874150"/>
                  <a:pt x="0" y="787197"/>
                </a:cubicBezTo>
                <a:lnTo>
                  <a:pt x="0" y="1574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58" tIns="46114" rIns="256658" bIns="46114" numCol="1" spcCol="1270" anchor="ctr" anchorCtr="0">
            <a:noAutofit/>
          </a:bodyPr>
          <a:lstStyle/>
          <a:p>
            <a:pPr marL="0" lvl="0" indent="0" algn="l" defTabSz="800100">
              <a:lnSpc>
                <a:spcPct val="90000"/>
              </a:lnSpc>
              <a:spcBef>
                <a:spcPct val="0"/>
              </a:spcBef>
              <a:spcAft>
                <a:spcPct val="35000"/>
              </a:spcAft>
              <a:buNone/>
            </a:pPr>
            <a:r>
              <a:rPr lang="en-IN" sz="1800" kern="1200" dirty="0"/>
              <a:t>In case the file size is depending on data size</a:t>
            </a:r>
          </a:p>
        </p:txBody>
      </p:sp>
      <p:sp>
        <p:nvSpPr>
          <p:cNvPr id="13" name="Rectangle 12">
            <a:extLst>
              <a:ext uri="{FF2B5EF4-FFF2-40B4-BE49-F238E27FC236}">
                <a16:creationId xmlns:a16="http://schemas.microsoft.com/office/drawing/2014/main" id="{CFD4DA9B-39C1-E66A-E1BB-9803D80D87A2}"/>
              </a:ext>
            </a:extLst>
          </p:cNvPr>
          <p:cNvSpPr/>
          <p:nvPr/>
        </p:nvSpPr>
        <p:spPr>
          <a:xfrm>
            <a:off x="2507226" y="5810147"/>
            <a:ext cx="7957574" cy="8064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4" name="Freeform: Shape 13">
            <a:extLst>
              <a:ext uri="{FF2B5EF4-FFF2-40B4-BE49-F238E27FC236}">
                <a16:creationId xmlns:a16="http://schemas.microsoft.com/office/drawing/2014/main" id="{51119803-7798-C72F-85A8-982FAA3CBA3F}"/>
              </a:ext>
            </a:extLst>
          </p:cNvPr>
          <p:cNvSpPr/>
          <p:nvPr/>
        </p:nvSpPr>
        <p:spPr>
          <a:xfrm>
            <a:off x="2905104" y="5337827"/>
            <a:ext cx="5570301" cy="944640"/>
          </a:xfrm>
          <a:custGeom>
            <a:avLst/>
            <a:gdLst>
              <a:gd name="connsiteX0" fmla="*/ 0 w 5570301"/>
              <a:gd name="connsiteY0" fmla="*/ 157443 h 944640"/>
              <a:gd name="connsiteX1" fmla="*/ 157443 w 5570301"/>
              <a:gd name="connsiteY1" fmla="*/ 0 h 944640"/>
              <a:gd name="connsiteX2" fmla="*/ 5412858 w 5570301"/>
              <a:gd name="connsiteY2" fmla="*/ 0 h 944640"/>
              <a:gd name="connsiteX3" fmla="*/ 5570301 w 5570301"/>
              <a:gd name="connsiteY3" fmla="*/ 157443 h 944640"/>
              <a:gd name="connsiteX4" fmla="*/ 5570301 w 5570301"/>
              <a:gd name="connsiteY4" fmla="*/ 787197 h 944640"/>
              <a:gd name="connsiteX5" fmla="*/ 5412858 w 5570301"/>
              <a:gd name="connsiteY5" fmla="*/ 944640 h 944640"/>
              <a:gd name="connsiteX6" fmla="*/ 157443 w 5570301"/>
              <a:gd name="connsiteY6" fmla="*/ 944640 h 944640"/>
              <a:gd name="connsiteX7" fmla="*/ 0 w 5570301"/>
              <a:gd name="connsiteY7" fmla="*/ 787197 h 944640"/>
              <a:gd name="connsiteX8" fmla="*/ 0 w 5570301"/>
              <a:gd name="connsiteY8" fmla="*/ 157443 h 94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301" h="944640">
                <a:moveTo>
                  <a:pt x="0" y="157443"/>
                </a:moveTo>
                <a:cubicBezTo>
                  <a:pt x="0" y="70490"/>
                  <a:pt x="70490" y="0"/>
                  <a:pt x="157443" y="0"/>
                </a:cubicBezTo>
                <a:lnTo>
                  <a:pt x="5412858" y="0"/>
                </a:lnTo>
                <a:cubicBezTo>
                  <a:pt x="5499811" y="0"/>
                  <a:pt x="5570301" y="70490"/>
                  <a:pt x="5570301" y="157443"/>
                </a:cubicBezTo>
                <a:lnTo>
                  <a:pt x="5570301" y="787197"/>
                </a:lnTo>
                <a:cubicBezTo>
                  <a:pt x="5570301" y="874150"/>
                  <a:pt x="5499811" y="944640"/>
                  <a:pt x="5412858" y="944640"/>
                </a:cubicBezTo>
                <a:lnTo>
                  <a:pt x="157443" y="944640"/>
                </a:lnTo>
                <a:cubicBezTo>
                  <a:pt x="70490" y="944640"/>
                  <a:pt x="0" y="874150"/>
                  <a:pt x="0" y="787197"/>
                </a:cubicBezTo>
                <a:lnTo>
                  <a:pt x="0" y="15744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58" tIns="46114" rIns="256658" bIns="46114" numCol="1" spcCol="1270" anchor="ctr" anchorCtr="0">
            <a:noAutofit/>
          </a:bodyPr>
          <a:lstStyle/>
          <a:p>
            <a:pPr marL="0" lvl="0" indent="0" algn="l" defTabSz="800100">
              <a:lnSpc>
                <a:spcPct val="90000"/>
              </a:lnSpc>
              <a:spcBef>
                <a:spcPct val="0"/>
              </a:spcBef>
              <a:spcAft>
                <a:spcPct val="35000"/>
              </a:spcAft>
              <a:buNone/>
            </a:pPr>
            <a:r>
              <a:rPr lang="en-IN" sz="1800" b="1" kern="1200" dirty="0"/>
              <a:t>Note: </a:t>
            </a:r>
            <a:r>
              <a:rPr lang="en-IN" sz="1800" kern="1200" dirty="0"/>
              <a:t>Ensure that the existing data folder is copied before proceeding with Data Repair.</a:t>
            </a:r>
          </a:p>
        </p:txBody>
      </p:sp>
    </p:spTree>
    <p:extLst>
      <p:ext uri="{BB962C8B-B14F-4D97-AF65-F5344CB8AC3E}">
        <p14:creationId xmlns:p14="http://schemas.microsoft.com/office/powerpoint/2010/main" val="25009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9AA75D-1DFA-CB53-075A-DE62C4C3AF5E}"/>
              </a:ext>
            </a:extLst>
          </p:cNvPr>
          <p:cNvSpPr>
            <a:spLocks noGrp="1"/>
          </p:cNvSpPr>
          <p:nvPr>
            <p:ph type="title"/>
          </p:nvPr>
        </p:nvSpPr>
        <p:spPr>
          <a:xfrm>
            <a:off x="451645" y="1104950"/>
            <a:ext cx="11152980" cy="454884"/>
          </a:xfrm>
        </p:spPr>
        <p:txBody>
          <a:bodyPr/>
          <a:lstStyle/>
          <a:p>
            <a:r>
              <a:rPr lang="en-IN" dirty="0">
                <a:solidFill>
                  <a:schemeClr val="tx1"/>
                </a:solidFill>
              </a:rPr>
              <a:t>Error- Transmgr/linkmgr/manager</a:t>
            </a:r>
          </a:p>
        </p:txBody>
      </p:sp>
      <p:pic>
        <p:nvPicPr>
          <p:cNvPr id="5" name="Content Placeholder 4">
            <a:extLst>
              <a:ext uri="{FF2B5EF4-FFF2-40B4-BE49-F238E27FC236}">
                <a16:creationId xmlns:a16="http://schemas.microsoft.com/office/drawing/2014/main" id="{129AA39C-4A68-F791-170C-E1D204CF5882}"/>
              </a:ext>
            </a:extLst>
          </p:cNvPr>
          <p:cNvPicPr>
            <a:picLocks noGrp="1" noChangeAspect="1"/>
          </p:cNvPicPr>
          <p:nvPr>
            <p:ph sz="half" idx="1"/>
          </p:nvPr>
        </p:nvPicPr>
        <p:blipFill rotWithShape="1">
          <a:blip r:embed="rId3"/>
          <a:srcRect l="1755" t="2427" b="-1"/>
          <a:stretch/>
        </p:blipFill>
        <p:spPr>
          <a:xfrm>
            <a:off x="176980" y="1833158"/>
            <a:ext cx="2635407" cy="2134048"/>
          </a:xfrm>
          <a:prstGeom prst="rect">
            <a:avLst/>
          </a:prstGeom>
        </p:spPr>
      </p:pic>
      <p:grpSp>
        <p:nvGrpSpPr>
          <p:cNvPr id="24" name="Group 23">
            <a:extLst>
              <a:ext uri="{FF2B5EF4-FFF2-40B4-BE49-F238E27FC236}">
                <a16:creationId xmlns:a16="http://schemas.microsoft.com/office/drawing/2014/main" id="{07912A54-191C-F3E2-09B3-A0738D677273}"/>
              </a:ext>
            </a:extLst>
          </p:cNvPr>
          <p:cNvGrpSpPr/>
          <p:nvPr/>
        </p:nvGrpSpPr>
        <p:grpSpPr>
          <a:xfrm>
            <a:off x="3166777" y="1927123"/>
            <a:ext cx="3913187" cy="4476681"/>
            <a:chOff x="3166777" y="1927123"/>
            <a:chExt cx="3913187" cy="4476681"/>
          </a:xfrm>
        </p:grpSpPr>
        <p:sp>
          <p:nvSpPr>
            <p:cNvPr id="18" name="Freeform: Shape 17">
              <a:extLst>
                <a:ext uri="{FF2B5EF4-FFF2-40B4-BE49-F238E27FC236}">
                  <a16:creationId xmlns:a16="http://schemas.microsoft.com/office/drawing/2014/main" id="{81EFDCB4-895C-E2F4-B6F5-9CFD636B21ED}"/>
                </a:ext>
              </a:extLst>
            </p:cNvPr>
            <p:cNvSpPr/>
            <p:nvPr/>
          </p:nvSpPr>
          <p:spPr>
            <a:xfrm>
              <a:off x="3166777" y="1927123"/>
              <a:ext cx="3913187" cy="4476681"/>
            </a:xfrm>
            <a:custGeom>
              <a:avLst/>
              <a:gdLst>
                <a:gd name="connsiteX0" fmla="*/ 0 w 3913187"/>
                <a:gd name="connsiteY0" fmla="*/ 391319 h 4476681"/>
                <a:gd name="connsiteX1" fmla="*/ 391319 w 3913187"/>
                <a:gd name="connsiteY1" fmla="*/ 0 h 4476681"/>
                <a:gd name="connsiteX2" fmla="*/ 3521868 w 3913187"/>
                <a:gd name="connsiteY2" fmla="*/ 0 h 4476681"/>
                <a:gd name="connsiteX3" fmla="*/ 3913187 w 3913187"/>
                <a:gd name="connsiteY3" fmla="*/ 391319 h 4476681"/>
                <a:gd name="connsiteX4" fmla="*/ 3913187 w 3913187"/>
                <a:gd name="connsiteY4" fmla="*/ 4085362 h 4476681"/>
                <a:gd name="connsiteX5" fmla="*/ 3521868 w 3913187"/>
                <a:gd name="connsiteY5" fmla="*/ 4476681 h 4476681"/>
                <a:gd name="connsiteX6" fmla="*/ 391319 w 3913187"/>
                <a:gd name="connsiteY6" fmla="*/ 4476681 h 4476681"/>
                <a:gd name="connsiteX7" fmla="*/ 0 w 3913187"/>
                <a:gd name="connsiteY7" fmla="*/ 4085362 h 4476681"/>
                <a:gd name="connsiteX8" fmla="*/ 0 w 3913187"/>
                <a:gd name="connsiteY8" fmla="*/ 391319 h 44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3187" h="4476681">
                  <a:moveTo>
                    <a:pt x="0" y="391319"/>
                  </a:moveTo>
                  <a:cubicBezTo>
                    <a:pt x="0" y="175199"/>
                    <a:pt x="175199" y="0"/>
                    <a:pt x="391319" y="0"/>
                  </a:cubicBezTo>
                  <a:lnTo>
                    <a:pt x="3521868" y="0"/>
                  </a:lnTo>
                  <a:cubicBezTo>
                    <a:pt x="3737988" y="0"/>
                    <a:pt x="3913187" y="175199"/>
                    <a:pt x="3913187" y="391319"/>
                  </a:cubicBezTo>
                  <a:lnTo>
                    <a:pt x="3913187" y="4085362"/>
                  </a:lnTo>
                  <a:cubicBezTo>
                    <a:pt x="3913187" y="4301482"/>
                    <a:pt x="3737988" y="4476681"/>
                    <a:pt x="3521868" y="4476681"/>
                  </a:cubicBezTo>
                  <a:lnTo>
                    <a:pt x="391319" y="4476681"/>
                  </a:lnTo>
                  <a:cubicBezTo>
                    <a:pt x="175199" y="4476681"/>
                    <a:pt x="0" y="4301482"/>
                    <a:pt x="0" y="4085362"/>
                  </a:cubicBezTo>
                  <a:lnTo>
                    <a:pt x="0" y="391319"/>
                  </a:lnTo>
                  <a:close/>
                </a:path>
              </a:pathLst>
            </a:custGeom>
            <a:scene3d>
              <a:camera prst="orthographicFront"/>
              <a:lightRig rig="flat" dir="t"/>
            </a:scene3d>
            <a:sp3d z="-190500" extrusionH="12700" prstMaterial="plastic">
              <a:bevelT w="50800" h="50800"/>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209877" numCol="1" spcCol="1270" anchor="ctr" anchorCtr="0">
              <a:noAutofit/>
            </a:bodyPr>
            <a:lstStyle/>
            <a:p>
              <a:pPr marL="0" lvl="0" indent="0" algn="ctr" defTabSz="889000">
                <a:lnSpc>
                  <a:spcPct val="90000"/>
                </a:lnSpc>
                <a:spcBef>
                  <a:spcPct val="0"/>
                </a:spcBef>
                <a:spcAft>
                  <a:spcPct val="35000"/>
                </a:spcAft>
                <a:buNone/>
              </a:pPr>
              <a:r>
                <a:rPr lang="en-IN" sz="2000" kern="1200" dirty="0"/>
                <a:t>While opening the company</a:t>
              </a:r>
            </a:p>
          </p:txBody>
        </p:sp>
        <p:sp>
          <p:nvSpPr>
            <p:cNvPr id="19" name="Freeform: Shape 18">
              <a:extLst>
                <a:ext uri="{FF2B5EF4-FFF2-40B4-BE49-F238E27FC236}">
                  <a16:creationId xmlns:a16="http://schemas.microsoft.com/office/drawing/2014/main" id="{B001A279-9DD1-19C6-7758-D2EBD1A24AF2}"/>
                </a:ext>
              </a:extLst>
            </p:cNvPr>
            <p:cNvSpPr/>
            <p:nvPr/>
          </p:nvSpPr>
          <p:spPr>
            <a:xfrm>
              <a:off x="3558096" y="3271438"/>
              <a:ext cx="3130549" cy="1349780"/>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In Server</a:t>
              </a:r>
            </a:p>
          </p:txBody>
        </p:sp>
        <p:sp>
          <p:nvSpPr>
            <p:cNvPr id="20" name="Freeform: Shape 19">
              <a:extLst>
                <a:ext uri="{FF2B5EF4-FFF2-40B4-BE49-F238E27FC236}">
                  <a16:creationId xmlns:a16="http://schemas.microsoft.com/office/drawing/2014/main" id="{D4E777E4-9B77-921D-EECB-024F739F4170}"/>
                </a:ext>
              </a:extLst>
            </p:cNvPr>
            <p:cNvSpPr/>
            <p:nvPr/>
          </p:nvSpPr>
          <p:spPr>
            <a:xfrm>
              <a:off x="3558096" y="4828877"/>
              <a:ext cx="3130549" cy="1349780"/>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Node/Client</a:t>
              </a:r>
            </a:p>
          </p:txBody>
        </p:sp>
      </p:grpSp>
      <p:grpSp>
        <p:nvGrpSpPr>
          <p:cNvPr id="25" name="Group 24">
            <a:extLst>
              <a:ext uri="{FF2B5EF4-FFF2-40B4-BE49-F238E27FC236}">
                <a16:creationId xmlns:a16="http://schemas.microsoft.com/office/drawing/2014/main" id="{5185BD3D-1B4F-905F-C6E1-6A76F4906BE5}"/>
              </a:ext>
            </a:extLst>
          </p:cNvPr>
          <p:cNvGrpSpPr/>
          <p:nvPr/>
        </p:nvGrpSpPr>
        <p:grpSpPr>
          <a:xfrm>
            <a:off x="7373454" y="1927123"/>
            <a:ext cx="3913187" cy="4476681"/>
            <a:chOff x="7373454" y="1927123"/>
            <a:chExt cx="3913187" cy="4476681"/>
          </a:xfrm>
        </p:grpSpPr>
        <p:sp>
          <p:nvSpPr>
            <p:cNvPr id="21" name="Freeform: Shape 20">
              <a:extLst>
                <a:ext uri="{FF2B5EF4-FFF2-40B4-BE49-F238E27FC236}">
                  <a16:creationId xmlns:a16="http://schemas.microsoft.com/office/drawing/2014/main" id="{9B735A2E-1424-3AFD-79F7-7D33CA7327A1}"/>
                </a:ext>
              </a:extLst>
            </p:cNvPr>
            <p:cNvSpPr/>
            <p:nvPr/>
          </p:nvSpPr>
          <p:spPr>
            <a:xfrm>
              <a:off x="7373454" y="1927123"/>
              <a:ext cx="3913187" cy="4476681"/>
            </a:xfrm>
            <a:custGeom>
              <a:avLst/>
              <a:gdLst>
                <a:gd name="connsiteX0" fmla="*/ 0 w 3913187"/>
                <a:gd name="connsiteY0" fmla="*/ 391319 h 4476681"/>
                <a:gd name="connsiteX1" fmla="*/ 391319 w 3913187"/>
                <a:gd name="connsiteY1" fmla="*/ 0 h 4476681"/>
                <a:gd name="connsiteX2" fmla="*/ 3521868 w 3913187"/>
                <a:gd name="connsiteY2" fmla="*/ 0 h 4476681"/>
                <a:gd name="connsiteX3" fmla="*/ 3913187 w 3913187"/>
                <a:gd name="connsiteY3" fmla="*/ 391319 h 4476681"/>
                <a:gd name="connsiteX4" fmla="*/ 3913187 w 3913187"/>
                <a:gd name="connsiteY4" fmla="*/ 4085362 h 4476681"/>
                <a:gd name="connsiteX5" fmla="*/ 3521868 w 3913187"/>
                <a:gd name="connsiteY5" fmla="*/ 4476681 h 4476681"/>
                <a:gd name="connsiteX6" fmla="*/ 391319 w 3913187"/>
                <a:gd name="connsiteY6" fmla="*/ 4476681 h 4476681"/>
                <a:gd name="connsiteX7" fmla="*/ 0 w 3913187"/>
                <a:gd name="connsiteY7" fmla="*/ 4085362 h 4476681"/>
                <a:gd name="connsiteX8" fmla="*/ 0 w 3913187"/>
                <a:gd name="connsiteY8" fmla="*/ 391319 h 447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3187" h="4476681">
                  <a:moveTo>
                    <a:pt x="0" y="391319"/>
                  </a:moveTo>
                  <a:cubicBezTo>
                    <a:pt x="0" y="175199"/>
                    <a:pt x="175199" y="0"/>
                    <a:pt x="391319" y="0"/>
                  </a:cubicBezTo>
                  <a:lnTo>
                    <a:pt x="3521868" y="0"/>
                  </a:lnTo>
                  <a:cubicBezTo>
                    <a:pt x="3737988" y="0"/>
                    <a:pt x="3913187" y="175199"/>
                    <a:pt x="3913187" y="391319"/>
                  </a:cubicBezTo>
                  <a:lnTo>
                    <a:pt x="3913187" y="4085362"/>
                  </a:lnTo>
                  <a:cubicBezTo>
                    <a:pt x="3913187" y="4301482"/>
                    <a:pt x="3737988" y="4476681"/>
                    <a:pt x="3521868" y="4476681"/>
                  </a:cubicBezTo>
                  <a:lnTo>
                    <a:pt x="391319" y="4476681"/>
                  </a:lnTo>
                  <a:cubicBezTo>
                    <a:pt x="175199" y="4476681"/>
                    <a:pt x="0" y="4301482"/>
                    <a:pt x="0" y="4085362"/>
                  </a:cubicBezTo>
                  <a:lnTo>
                    <a:pt x="0" y="391319"/>
                  </a:lnTo>
                  <a:close/>
                </a:path>
              </a:pathLst>
            </a:custGeom>
            <a:scene3d>
              <a:camera prst="orthographicFront"/>
              <a:lightRig rig="flat" dir="t"/>
            </a:scene3d>
            <a:sp3d z="-190500" extrusionH="12700" prstMaterial="plastic">
              <a:bevelT w="50800" h="50800"/>
            </a:sp3d>
          </p:spPr>
          <p:style>
            <a:lnRef idx="0">
              <a:schemeClr val="dk1">
                <a:hueOff val="0"/>
                <a:satOff val="0"/>
                <a:lumOff val="0"/>
                <a:alphaOff val="0"/>
              </a:schemeClr>
            </a:lnRef>
            <a:fillRef idx="3">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76200" tIns="76200" rIns="76200" bIns="3209877" numCol="1" spcCol="1270" anchor="ctr" anchorCtr="0">
              <a:noAutofit/>
            </a:bodyPr>
            <a:lstStyle/>
            <a:p>
              <a:pPr marL="0" lvl="0" indent="0" algn="ctr" defTabSz="889000">
                <a:lnSpc>
                  <a:spcPct val="90000"/>
                </a:lnSpc>
                <a:spcBef>
                  <a:spcPct val="0"/>
                </a:spcBef>
                <a:spcAft>
                  <a:spcPct val="35000"/>
                </a:spcAft>
                <a:buNone/>
              </a:pPr>
              <a:r>
                <a:rPr lang="en-IN" sz="2000" kern="1200" dirty="0"/>
                <a:t>While working </a:t>
              </a:r>
            </a:p>
          </p:txBody>
        </p:sp>
        <p:sp>
          <p:nvSpPr>
            <p:cNvPr id="22" name="Freeform: Shape 21">
              <a:extLst>
                <a:ext uri="{FF2B5EF4-FFF2-40B4-BE49-F238E27FC236}">
                  <a16:creationId xmlns:a16="http://schemas.microsoft.com/office/drawing/2014/main" id="{E5DCB12F-25E7-1650-2EEC-35478047364B}"/>
                </a:ext>
              </a:extLst>
            </p:cNvPr>
            <p:cNvSpPr/>
            <p:nvPr/>
          </p:nvSpPr>
          <p:spPr>
            <a:xfrm>
              <a:off x="7764773" y="3271438"/>
              <a:ext cx="3130549" cy="1349780"/>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In Server</a:t>
              </a:r>
            </a:p>
          </p:txBody>
        </p:sp>
        <p:sp>
          <p:nvSpPr>
            <p:cNvPr id="23" name="Freeform: Shape 22">
              <a:extLst>
                <a:ext uri="{FF2B5EF4-FFF2-40B4-BE49-F238E27FC236}">
                  <a16:creationId xmlns:a16="http://schemas.microsoft.com/office/drawing/2014/main" id="{F94E3A3E-BCC7-802D-4E57-1CE67B3D498F}"/>
                </a:ext>
              </a:extLst>
            </p:cNvPr>
            <p:cNvSpPr/>
            <p:nvPr/>
          </p:nvSpPr>
          <p:spPr>
            <a:xfrm>
              <a:off x="7764773" y="4828877"/>
              <a:ext cx="3130549" cy="1349780"/>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Node/Client</a:t>
              </a:r>
            </a:p>
          </p:txBody>
        </p:sp>
      </p:grpSp>
    </p:spTree>
    <p:extLst>
      <p:ext uri="{BB962C8B-B14F-4D97-AF65-F5344CB8AC3E}">
        <p14:creationId xmlns:p14="http://schemas.microsoft.com/office/powerpoint/2010/main" val="23211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2C194D-0227-FA15-10CE-8E46647BC030}"/>
              </a:ext>
            </a:extLst>
          </p:cNvPr>
          <p:cNvSpPr>
            <a:spLocks noGrp="1"/>
          </p:cNvSpPr>
          <p:nvPr>
            <p:ph type="title"/>
          </p:nvPr>
        </p:nvSpPr>
        <p:spPr/>
        <p:txBody>
          <a:bodyPr/>
          <a:lstStyle/>
          <a:p>
            <a:r>
              <a:rPr lang="en-IN" dirty="0">
                <a:solidFill>
                  <a:schemeClr val="tx1"/>
                </a:solidFill>
              </a:rPr>
              <a:t>Error- Transmgr/linkmgr/manager- Resolution</a:t>
            </a:r>
            <a:endParaRPr lang="en-IN" dirty="0"/>
          </a:p>
        </p:txBody>
      </p:sp>
      <p:grpSp>
        <p:nvGrpSpPr>
          <p:cNvPr id="36" name="Group 35">
            <a:extLst>
              <a:ext uri="{FF2B5EF4-FFF2-40B4-BE49-F238E27FC236}">
                <a16:creationId xmlns:a16="http://schemas.microsoft.com/office/drawing/2014/main" id="{23556218-E32A-C555-0105-F9693CF3C403}"/>
              </a:ext>
            </a:extLst>
          </p:cNvPr>
          <p:cNvGrpSpPr/>
          <p:nvPr/>
        </p:nvGrpSpPr>
        <p:grpSpPr>
          <a:xfrm>
            <a:off x="186813" y="3822713"/>
            <a:ext cx="11533628" cy="2833726"/>
            <a:chOff x="272831" y="3944977"/>
            <a:chExt cx="11447610" cy="2562869"/>
          </a:xfrm>
        </p:grpSpPr>
        <p:sp>
          <p:nvSpPr>
            <p:cNvPr id="19" name="Freeform: Shape 18">
              <a:extLst>
                <a:ext uri="{FF2B5EF4-FFF2-40B4-BE49-F238E27FC236}">
                  <a16:creationId xmlns:a16="http://schemas.microsoft.com/office/drawing/2014/main" id="{BFCFF887-58D8-CB86-94DB-98295183EE84}"/>
                </a:ext>
              </a:extLst>
            </p:cNvPr>
            <p:cNvSpPr/>
            <p:nvPr/>
          </p:nvSpPr>
          <p:spPr>
            <a:xfrm>
              <a:off x="371041" y="4313518"/>
              <a:ext cx="1601675" cy="513670"/>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Node/Client</a:t>
              </a:r>
            </a:p>
          </p:txBody>
        </p:sp>
        <p:sp>
          <p:nvSpPr>
            <p:cNvPr id="30" name="Freeform: Shape 29">
              <a:extLst>
                <a:ext uri="{FF2B5EF4-FFF2-40B4-BE49-F238E27FC236}">
                  <a16:creationId xmlns:a16="http://schemas.microsoft.com/office/drawing/2014/main" id="{FEF26484-8EB4-1AA9-206E-F3C96BF1393E}"/>
                </a:ext>
              </a:extLst>
            </p:cNvPr>
            <p:cNvSpPr/>
            <p:nvPr/>
          </p:nvSpPr>
          <p:spPr>
            <a:xfrm>
              <a:off x="3303600" y="3944977"/>
              <a:ext cx="1942040" cy="2512095"/>
            </a:xfrm>
            <a:custGeom>
              <a:avLst/>
              <a:gdLst>
                <a:gd name="connsiteX0" fmla="*/ 0 w 2512095"/>
                <a:gd name="connsiteY0" fmla="*/ 0 h 1758467"/>
                <a:gd name="connsiteX1" fmla="*/ 1632862 w 2512095"/>
                <a:gd name="connsiteY1" fmla="*/ 0 h 1758467"/>
                <a:gd name="connsiteX2" fmla="*/ 2512095 w 2512095"/>
                <a:gd name="connsiteY2" fmla="*/ 879234 h 1758467"/>
                <a:gd name="connsiteX3" fmla="*/ 1632862 w 2512095"/>
                <a:gd name="connsiteY3" fmla="*/ 1758467 h 1758467"/>
                <a:gd name="connsiteX4" fmla="*/ 0 w 2512095"/>
                <a:gd name="connsiteY4" fmla="*/ 1758467 h 1758467"/>
                <a:gd name="connsiteX5" fmla="*/ 879234 w 2512095"/>
                <a:gd name="connsiteY5" fmla="*/ 879234 h 1758467"/>
                <a:gd name="connsiteX6" fmla="*/ 0 w 2512095"/>
                <a:gd name="connsiteY6" fmla="*/ 0 h 175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095" h="1758467">
                  <a:moveTo>
                    <a:pt x="2512095" y="0"/>
                  </a:moveTo>
                  <a:lnTo>
                    <a:pt x="2512095" y="1143004"/>
                  </a:lnTo>
                  <a:lnTo>
                    <a:pt x="1256047" y="1758467"/>
                  </a:lnTo>
                  <a:lnTo>
                    <a:pt x="0" y="1143004"/>
                  </a:lnTo>
                  <a:lnTo>
                    <a:pt x="0" y="0"/>
                  </a:lnTo>
                  <a:lnTo>
                    <a:pt x="1256047" y="615464"/>
                  </a:lnTo>
                  <a:lnTo>
                    <a:pt x="2512095" y="0"/>
                  </a:lnTo>
                  <a:close/>
                </a:path>
              </a:pathLst>
            </a:custGeom>
            <a:scene3d>
              <a:camera prst="orthographicFront"/>
              <a:lightRig rig="threePt" dir="t">
                <a:rot lat="0" lon="0" rev="7500000"/>
              </a:lightRig>
            </a:scene3d>
            <a:sp3d prstMaterial="plastic">
              <a:bevelT w="127000" h="25400" prst="relaxedInset"/>
            </a:sp3d>
          </p:spPr>
          <p:style>
            <a:lnRef idx="0">
              <a:schemeClr val="accent3">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0796" tIns="890029" rIns="10794" bIns="890028" numCol="1" spcCol="1270" anchor="ctr" anchorCtr="0">
              <a:noAutofit/>
            </a:bodyPr>
            <a:lstStyle/>
            <a:p>
              <a:pPr marL="0" lvl="0" indent="0" algn="ctr" defTabSz="755650">
                <a:lnSpc>
                  <a:spcPct val="90000"/>
                </a:lnSpc>
                <a:spcBef>
                  <a:spcPct val="0"/>
                </a:spcBef>
                <a:spcAft>
                  <a:spcPct val="35000"/>
                </a:spcAft>
                <a:buNone/>
              </a:pPr>
              <a:r>
                <a:rPr lang="en-IN" kern="1200" dirty="0"/>
                <a:t>While opening Company/While Accessing the data </a:t>
              </a:r>
            </a:p>
          </p:txBody>
        </p:sp>
        <p:sp>
          <p:nvSpPr>
            <p:cNvPr id="31" name="Freeform: Shape 30">
              <a:extLst>
                <a:ext uri="{FF2B5EF4-FFF2-40B4-BE49-F238E27FC236}">
                  <a16:creationId xmlns:a16="http://schemas.microsoft.com/office/drawing/2014/main" id="{C22E06BD-1A52-FD07-8F03-52E4CCA1C7CA}"/>
                </a:ext>
              </a:extLst>
            </p:cNvPr>
            <p:cNvSpPr/>
            <p:nvPr/>
          </p:nvSpPr>
          <p:spPr>
            <a:xfrm>
              <a:off x="5245639" y="3944977"/>
              <a:ext cx="6474802" cy="1632863"/>
            </a:xfrm>
            <a:custGeom>
              <a:avLst/>
              <a:gdLst>
                <a:gd name="connsiteX0" fmla="*/ 272149 w 1632862"/>
                <a:gd name="connsiteY0" fmla="*/ 0 h 6474801"/>
                <a:gd name="connsiteX1" fmla="*/ 1360713 w 1632862"/>
                <a:gd name="connsiteY1" fmla="*/ 0 h 6474801"/>
                <a:gd name="connsiteX2" fmla="*/ 1632862 w 1632862"/>
                <a:gd name="connsiteY2" fmla="*/ 272149 h 6474801"/>
                <a:gd name="connsiteX3" fmla="*/ 1632862 w 1632862"/>
                <a:gd name="connsiteY3" fmla="*/ 6474801 h 6474801"/>
                <a:gd name="connsiteX4" fmla="*/ 1632862 w 1632862"/>
                <a:gd name="connsiteY4" fmla="*/ 6474801 h 6474801"/>
                <a:gd name="connsiteX5" fmla="*/ 0 w 1632862"/>
                <a:gd name="connsiteY5" fmla="*/ 6474801 h 6474801"/>
                <a:gd name="connsiteX6" fmla="*/ 0 w 1632862"/>
                <a:gd name="connsiteY6" fmla="*/ 6474801 h 6474801"/>
                <a:gd name="connsiteX7" fmla="*/ 0 w 1632862"/>
                <a:gd name="connsiteY7" fmla="*/ 272149 h 6474801"/>
                <a:gd name="connsiteX8" fmla="*/ 272149 w 1632862"/>
                <a:gd name="connsiteY8" fmla="*/ 0 h 647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862" h="6474801">
                  <a:moveTo>
                    <a:pt x="1632862" y="1079156"/>
                  </a:moveTo>
                  <a:lnTo>
                    <a:pt x="1632862" y="5395645"/>
                  </a:lnTo>
                  <a:cubicBezTo>
                    <a:pt x="1632862" y="5991646"/>
                    <a:pt x="1602134" y="6474799"/>
                    <a:pt x="1564229" y="6474799"/>
                  </a:cubicBezTo>
                  <a:lnTo>
                    <a:pt x="0" y="6474799"/>
                  </a:lnTo>
                  <a:lnTo>
                    <a:pt x="0" y="6474799"/>
                  </a:lnTo>
                  <a:lnTo>
                    <a:pt x="0" y="2"/>
                  </a:lnTo>
                  <a:lnTo>
                    <a:pt x="0" y="2"/>
                  </a:lnTo>
                  <a:lnTo>
                    <a:pt x="1564229" y="2"/>
                  </a:lnTo>
                  <a:cubicBezTo>
                    <a:pt x="1602134" y="2"/>
                    <a:pt x="1632862" y="483155"/>
                    <a:pt x="1632862" y="1079156"/>
                  </a:cubicBezTo>
                  <a:close/>
                </a:path>
              </a:pathLst>
            </a:custGeom>
            <a:scene3d>
              <a:camera prst="orthographicFront"/>
              <a:lightRig rig="threePt" dir="t">
                <a:rot lat="0" lon="0" rev="7500000"/>
              </a:lightRig>
            </a:scene3d>
            <a:sp3d extrusionH="190500" prstMaterial="dkEdge">
              <a:bevelT w="135400" h="16350" prst="relaxedInset"/>
              <a:contourClr>
                <a:schemeClr val="bg1"/>
              </a:contourClr>
            </a:sp3d>
          </p:spPr>
          <p:style>
            <a:lnRef idx="1">
              <a:schemeClr val="accent3">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91775" rIns="91775" bIns="91776" numCol="1" spcCol="1270" anchor="ctr" anchorCtr="0">
              <a:noAutofit/>
            </a:bodyPr>
            <a:lstStyle/>
            <a:p>
              <a:pPr marL="171450" lvl="1" indent="-171450" algn="l" defTabSz="844550">
                <a:lnSpc>
                  <a:spcPct val="90000"/>
                </a:lnSpc>
                <a:spcBef>
                  <a:spcPct val="0"/>
                </a:spcBef>
                <a:spcAft>
                  <a:spcPct val="15000"/>
                </a:spcAft>
                <a:buFont typeface="Wingdings" panose="05000000000000000000" pitchFamily="2" charset="2"/>
                <a:buChar char="Ø"/>
              </a:pPr>
              <a:endParaRPr lang="en-IN" kern="1200" dirty="0"/>
            </a:p>
            <a:p>
              <a:pPr marL="171450" lvl="1" indent="-171450" algn="l" defTabSz="844550">
                <a:lnSpc>
                  <a:spcPct val="90000"/>
                </a:lnSpc>
                <a:spcBef>
                  <a:spcPct val="0"/>
                </a:spcBef>
                <a:spcAft>
                  <a:spcPct val="15000"/>
                </a:spcAft>
                <a:buFont typeface="Wingdings" panose="05000000000000000000" pitchFamily="2" charset="2"/>
                <a:buChar char="Ø"/>
              </a:pPr>
              <a:r>
                <a:rPr lang="en-IN" kern="1200" dirty="0"/>
                <a:t>Check the file size of Transmgr/Manager.1800/900</a:t>
              </a:r>
            </a:p>
            <a:p>
              <a:pPr marL="342900" lvl="2" indent="-171450" algn="l" defTabSz="844550">
                <a:lnSpc>
                  <a:spcPct val="90000"/>
                </a:lnSpc>
                <a:spcBef>
                  <a:spcPct val="0"/>
                </a:spcBef>
                <a:spcAft>
                  <a:spcPct val="15000"/>
                </a:spcAft>
                <a:buChar char="•"/>
              </a:pPr>
              <a:r>
                <a:rPr lang="en-IN" kern="1200" dirty="0"/>
                <a:t>If the file size is 1Kb, restore the recent backup and continue your work</a:t>
              </a:r>
            </a:p>
            <a:p>
              <a:pPr marL="342900" lvl="2" indent="-171450" algn="l" defTabSz="844550">
                <a:lnSpc>
                  <a:spcPct val="90000"/>
                </a:lnSpc>
                <a:spcBef>
                  <a:spcPct val="0"/>
                </a:spcBef>
                <a:spcAft>
                  <a:spcPct val="15000"/>
                </a:spcAft>
                <a:buChar char="•"/>
              </a:pPr>
              <a:r>
                <a:rPr lang="en-IN" kern="1200" dirty="0"/>
                <a:t>Restrict file deletion permission using Windows Security Settings</a:t>
              </a:r>
            </a:p>
            <a:p>
              <a:pPr marL="342900" lvl="2" indent="-171450" defTabSz="844550">
                <a:lnSpc>
                  <a:spcPct val="90000"/>
                </a:lnSpc>
                <a:spcBef>
                  <a:spcPct val="0"/>
                </a:spcBef>
                <a:spcAft>
                  <a:spcPct val="15000"/>
                </a:spcAft>
                <a:buFontTx/>
                <a:buChar char="•"/>
              </a:pPr>
              <a:r>
                <a:rPr lang="en-IN" dirty="0"/>
                <a:t>Repair the data in case the Transmgr.900 file is more than 1KB</a:t>
              </a:r>
              <a:endParaRPr lang="en-IN" kern="1200" dirty="0"/>
            </a:p>
            <a:p>
              <a:pPr marL="171450" lvl="2" algn="l" defTabSz="844550">
                <a:lnSpc>
                  <a:spcPct val="90000"/>
                </a:lnSpc>
                <a:spcBef>
                  <a:spcPct val="0"/>
                </a:spcBef>
                <a:spcAft>
                  <a:spcPct val="15000"/>
                </a:spcAft>
              </a:pPr>
              <a:endParaRPr lang="en-IN" kern="1200" dirty="0"/>
            </a:p>
          </p:txBody>
        </p:sp>
        <p:pic>
          <p:nvPicPr>
            <p:cNvPr id="26" name="Picture 25" descr="A computer network diagram with several laptops&#10;&#10;Description automatically generated">
              <a:extLst>
                <a:ext uri="{FF2B5EF4-FFF2-40B4-BE49-F238E27FC236}">
                  <a16:creationId xmlns:a16="http://schemas.microsoft.com/office/drawing/2014/main" id="{AEF4AFAF-74F3-2209-7C74-46A70D8D4D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831" y="4980157"/>
              <a:ext cx="1942040" cy="1527689"/>
            </a:xfrm>
            <a:prstGeom prst="rect">
              <a:avLst/>
            </a:prstGeom>
          </p:spPr>
        </p:pic>
      </p:grpSp>
      <p:grpSp>
        <p:nvGrpSpPr>
          <p:cNvPr id="35" name="Group 34">
            <a:extLst>
              <a:ext uri="{FF2B5EF4-FFF2-40B4-BE49-F238E27FC236}">
                <a16:creationId xmlns:a16="http://schemas.microsoft.com/office/drawing/2014/main" id="{A45241D4-3BCC-3836-6B33-2124D0EAC443}"/>
              </a:ext>
            </a:extLst>
          </p:cNvPr>
          <p:cNvGrpSpPr/>
          <p:nvPr/>
        </p:nvGrpSpPr>
        <p:grpSpPr>
          <a:xfrm>
            <a:off x="186813" y="1628386"/>
            <a:ext cx="11560527" cy="2608648"/>
            <a:chOff x="478287" y="1619863"/>
            <a:chExt cx="11268373" cy="2608648"/>
          </a:xfrm>
        </p:grpSpPr>
        <p:sp>
          <p:nvSpPr>
            <p:cNvPr id="29" name="Freeform: Shape 28">
              <a:extLst>
                <a:ext uri="{FF2B5EF4-FFF2-40B4-BE49-F238E27FC236}">
                  <a16:creationId xmlns:a16="http://schemas.microsoft.com/office/drawing/2014/main" id="{223C1284-C50C-23B9-09BB-69383700AB2F}"/>
                </a:ext>
              </a:extLst>
            </p:cNvPr>
            <p:cNvSpPr/>
            <p:nvPr/>
          </p:nvSpPr>
          <p:spPr>
            <a:xfrm>
              <a:off x="5271858" y="1716415"/>
              <a:ext cx="6474802" cy="1632863"/>
            </a:xfrm>
            <a:custGeom>
              <a:avLst/>
              <a:gdLst>
                <a:gd name="connsiteX0" fmla="*/ 272149 w 1632862"/>
                <a:gd name="connsiteY0" fmla="*/ 0 h 6474801"/>
                <a:gd name="connsiteX1" fmla="*/ 1360713 w 1632862"/>
                <a:gd name="connsiteY1" fmla="*/ 0 h 6474801"/>
                <a:gd name="connsiteX2" fmla="*/ 1632862 w 1632862"/>
                <a:gd name="connsiteY2" fmla="*/ 272149 h 6474801"/>
                <a:gd name="connsiteX3" fmla="*/ 1632862 w 1632862"/>
                <a:gd name="connsiteY3" fmla="*/ 6474801 h 6474801"/>
                <a:gd name="connsiteX4" fmla="*/ 1632862 w 1632862"/>
                <a:gd name="connsiteY4" fmla="*/ 6474801 h 6474801"/>
                <a:gd name="connsiteX5" fmla="*/ 0 w 1632862"/>
                <a:gd name="connsiteY5" fmla="*/ 6474801 h 6474801"/>
                <a:gd name="connsiteX6" fmla="*/ 0 w 1632862"/>
                <a:gd name="connsiteY6" fmla="*/ 6474801 h 6474801"/>
                <a:gd name="connsiteX7" fmla="*/ 0 w 1632862"/>
                <a:gd name="connsiteY7" fmla="*/ 272149 h 6474801"/>
                <a:gd name="connsiteX8" fmla="*/ 272149 w 1632862"/>
                <a:gd name="connsiteY8" fmla="*/ 0 h 647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862" h="6474801">
                  <a:moveTo>
                    <a:pt x="1632862" y="1079156"/>
                  </a:moveTo>
                  <a:lnTo>
                    <a:pt x="1632862" y="5395645"/>
                  </a:lnTo>
                  <a:cubicBezTo>
                    <a:pt x="1632862" y="5991646"/>
                    <a:pt x="1602134" y="6474799"/>
                    <a:pt x="1564229" y="6474799"/>
                  </a:cubicBezTo>
                  <a:lnTo>
                    <a:pt x="0" y="6474799"/>
                  </a:lnTo>
                  <a:lnTo>
                    <a:pt x="0" y="6474799"/>
                  </a:lnTo>
                  <a:lnTo>
                    <a:pt x="0" y="2"/>
                  </a:lnTo>
                  <a:lnTo>
                    <a:pt x="0" y="2"/>
                  </a:lnTo>
                  <a:lnTo>
                    <a:pt x="1564229" y="2"/>
                  </a:lnTo>
                  <a:cubicBezTo>
                    <a:pt x="1602134" y="2"/>
                    <a:pt x="1632862" y="483155"/>
                    <a:pt x="1632862" y="1079156"/>
                  </a:cubicBezTo>
                  <a:close/>
                </a:path>
              </a:pathLst>
            </a:custGeom>
            <a:scene3d>
              <a:camera prst="orthographicFront"/>
              <a:lightRig rig="threePt" dir="t">
                <a:rot lat="0" lon="0" rev="7500000"/>
              </a:lightRig>
            </a:scene3d>
            <a:sp3d extrusionH="190500" prstMaterial="dkEdge">
              <a:bevelT w="135400" h="16350" prst="relaxedInset"/>
              <a:contourClr>
                <a:schemeClr val="bg1"/>
              </a:contourClr>
            </a:sp3d>
          </p:spPr>
          <p:style>
            <a:lnRef idx="1">
              <a:schemeClr val="accent2">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91775" rIns="91775" bIns="91776" numCol="1" spcCol="1270" anchor="ctr" anchorCtr="0">
              <a:noAutofit/>
            </a:bodyPr>
            <a:lstStyle/>
            <a:p>
              <a:pPr marL="171450" lvl="1" indent="-171450" algn="l" defTabSz="844550">
                <a:lnSpc>
                  <a:spcPct val="90000"/>
                </a:lnSpc>
                <a:spcBef>
                  <a:spcPct val="0"/>
                </a:spcBef>
                <a:spcAft>
                  <a:spcPct val="15000"/>
                </a:spcAft>
                <a:buFont typeface="Wingdings" panose="05000000000000000000" pitchFamily="2" charset="2"/>
                <a:buChar char="Ø"/>
              </a:pPr>
              <a:r>
                <a:rPr lang="en-IN" kern="1200" dirty="0"/>
                <a:t>Check the file size of Transmgr/Manager.1800/900</a:t>
              </a:r>
            </a:p>
            <a:p>
              <a:pPr marL="171450" lvl="1" indent="-171450" algn="l" defTabSz="844550">
                <a:lnSpc>
                  <a:spcPct val="90000"/>
                </a:lnSpc>
                <a:spcBef>
                  <a:spcPct val="0"/>
                </a:spcBef>
                <a:spcAft>
                  <a:spcPct val="15000"/>
                </a:spcAft>
                <a:buFont typeface="Wingdings" panose="05000000000000000000" pitchFamily="2" charset="2"/>
                <a:buChar char="Ø"/>
              </a:pPr>
              <a:r>
                <a:rPr lang="en-IN" kern="1200" dirty="0"/>
                <a:t>If the file size is 1Kb, restore the recent backup and continue your work</a:t>
              </a:r>
            </a:p>
            <a:p>
              <a:pPr marL="171450" lvl="1" indent="-171450" algn="l" defTabSz="844550">
                <a:lnSpc>
                  <a:spcPct val="90000"/>
                </a:lnSpc>
                <a:spcBef>
                  <a:spcPct val="0"/>
                </a:spcBef>
                <a:spcAft>
                  <a:spcPct val="15000"/>
                </a:spcAft>
                <a:buFont typeface="Wingdings" panose="05000000000000000000" pitchFamily="2" charset="2"/>
                <a:buChar char="Ø"/>
              </a:pPr>
              <a:r>
                <a:rPr lang="en-IN" kern="1200" dirty="0"/>
                <a:t>Restrict file deletion permission using Windows Security Settings</a:t>
              </a:r>
            </a:p>
            <a:p>
              <a:pPr marL="171450" lvl="1" indent="-171450" algn="l" defTabSz="844550">
                <a:lnSpc>
                  <a:spcPct val="90000"/>
                </a:lnSpc>
                <a:spcBef>
                  <a:spcPct val="0"/>
                </a:spcBef>
                <a:spcAft>
                  <a:spcPct val="15000"/>
                </a:spcAft>
                <a:buFont typeface="Wingdings" panose="05000000000000000000" pitchFamily="2" charset="2"/>
                <a:buChar char="Ø"/>
              </a:pPr>
              <a:r>
                <a:rPr lang="en-IN" dirty="0"/>
                <a:t>Repair the data in case the Transmgr.900 file is more than 1KB</a:t>
              </a:r>
              <a:endParaRPr lang="en-IN" kern="1200" dirty="0"/>
            </a:p>
          </p:txBody>
        </p:sp>
        <p:pic>
          <p:nvPicPr>
            <p:cNvPr id="32" name="Picture 31" descr="Several black servers&#10;&#10;Description automatically generated">
              <a:extLst>
                <a:ext uri="{FF2B5EF4-FFF2-40B4-BE49-F238E27FC236}">
                  <a16:creationId xmlns:a16="http://schemas.microsoft.com/office/drawing/2014/main" id="{450EEABB-8E84-423B-63A7-BFB1FA178BE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478287" y="2286502"/>
              <a:ext cx="1718649" cy="1527688"/>
            </a:xfrm>
            <a:prstGeom prst="rect">
              <a:avLst/>
            </a:prstGeom>
          </p:spPr>
        </p:pic>
        <p:sp>
          <p:nvSpPr>
            <p:cNvPr id="33" name="Freeform: Shape 32">
              <a:extLst>
                <a:ext uri="{FF2B5EF4-FFF2-40B4-BE49-F238E27FC236}">
                  <a16:creationId xmlns:a16="http://schemas.microsoft.com/office/drawing/2014/main" id="{8FAA16E0-AD3D-5AB8-F2C6-427BE314C7B3}"/>
                </a:ext>
              </a:extLst>
            </p:cNvPr>
            <p:cNvSpPr/>
            <p:nvPr/>
          </p:nvSpPr>
          <p:spPr>
            <a:xfrm>
              <a:off x="497775" y="1619863"/>
              <a:ext cx="1400643" cy="577114"/>
            </a:xfrm>
            <a:custGeom>
              <a:avLst/>
              <a:gdLst>
                <a:gd name="connsiteX0" fmla="*/ 0 w 3130549"/>
                <a:gd name="connsiteY0" fmla="*/ 134978 h 1349780"/>
                <a:gd name="connsiteX1" fmla="*/ 134978 w 3130549"/>
                <a:gd name="connsiteY1" fmla="*/ 0 h 1349780"/>
                <a:gd name="connsiteX2" fmla="*/ 2995571 w 3130549"/>
                <a:gd name="connsiteY2" fmla="*/ 0 h 1349780"/>
                <a:gd name="connsiteX3" fmla="*/ 3130549 w 3130549"/>
                <a:gd name="connsiteY3" fmla="*/ 134978 h 1349780"/>
                <a:gd name="connsiteX4" fmla="*/ 3130549 w 3130549"/>
                <a:gd name="connsiteY4" fmla="*/ 1214802 h 1349780"/>
                <a:gd name="connsiteX5" fmla="*/ 2995571 w 3130549"/>
                <a:gd name="connsiteY5" fmla="*/ 1349780 h 1349780"/>
                <a:gd name="connsiteX6" fmla="*/ 134978 w 3130549"/>
                <a:gd name="connsiteY6" fmla="*/ 1349780 h 1349780"/>
                <a:gd name="connsiteX7" fmla="*/ 0 w 3130549"/>
                <a:gd name="connsiteY7" fmla="*/ 1214802 h 1349780"/>
                <a:gd name="connsiteX8" fmla="*/ 0 w 3130549"/>
                <a:gd name="connsiteY8" fmla="*/ 134978 h 13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1349780">
                  <a:moveTo>
                    <a:pt x="0" y="134978"/>
                  </a:moveTo>
                  <a:cubicBezTo>
                    <a:pt x="0" y="60432"/>
                    <a:pt x="60432" y="0"/>
                    <a:pt x="134978" y="0"/>
                  </a:cubicBezTo>
                  <a:lnTo>
                    <a:pt x="2995571" y="0"/>
                  </a:lnTo>
                  <a:cubicBezTo>
                    <a:pt x="3070117" y="0"/>
                    <a:pt x="3130549" y="60432"/>
                    <a:pt x="3130549" y="134978"/>
                  </a:cubicBezTo>
                  <a:lnTo>
                    <a:pt x="3130549" y="1214802"/>
                  </a:lnTo>
                  <a:cubicBezTo>
                    <a:pt x="3130549" y="1289348"/>
                    <a:pt x="3070117" y="1349780"/>
                    <a:pt x="2995571" y="1349780"/>
                  </a:cubicBezTo>
                  <a:lnTo>
                    <a:pt x="134978" y="1349780"/>
                  </a:lnTo>
                  <a:cubicBezTo>
                    <a:pt x="60432" y="1349780"/>
                    <a:pt x="0" y="1289348"/>
                    <a:pt x="0" y="1214802"/>
                  </a:cubicBezTo>
                  <a:lnTo>
                    <a:pt x="0" y="134978"/>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90334" tIns="77634" rIns="90334" bIns="77634" numCol="1" spcCol="1270" anchor="ctr" anchorCtr="0">
              <a:noAutofit/>
            </a:bodyPr>
            <a:lstStyle/>
            <a:p>
              <a:pPr marL="0" lvl="0" indent="0" algn="ctr" defTabSz="889000">
                <a:lnSpc>
                  <a:spcPct val="90000"/>
                </a:lnSpc>
                <a:spcBef>
                  <a:spcPct val="0"/>
                </a:spcBef>
                <a:spcAft>
                  <a:spcPct val="35000"/>
                </a:spcAft>
                <a:buNone/>
              </a:pPr>
              <a:r>
                <a:rPr lang="en-IN" sz="2000" kern="1200" dirty="0"/>
                <a:t>In Server</a:t>
              </a:r>
            </a:p>
          </p:txBody>
        </p:sp>
        <p:sp>
          <p:nvSpPr>
            <p:cNvPr id="34" name="Freeform: Shape 33">
              <a:extLst>
                <a:ext uri="{FF2B5EF4-FFF2-40B4-BE49-F238E27FC236}">
                  <a16:creationId xmlns:a16="http://schemas.microsoft.com/office/drawing/2014/main" id="{2A4A5139-9590-81F0-BED9-5359D81751AB}"/>
                </a:ext>
              </a:extLst>
            </p:cNvPr>
            <p:cNvSpPr/>
            <p:nvPr/>
          </p:nvSpPr>
          <p:spPr>
            <a:xfrm>
              <a:off x="3454661" y="1716415"/>
              <a:ext cx="1817197" cy="2512096"/>
            </a:xfrm>
            <a:custGeom>
              <a:avLst/>
              <a:gdLst>
                <a:gd name="connsiteX0" fmla="*/ 0 w 2512095"/>
                <a:gd name="connsiteY0" fmla="*/ 0 h 1758467"/>
                <a:gd name="connsiteX1" fmla="*/ 1632862 w 2512095"/>
                <a:gd name="connsiteY1" fmla="*/ 0 h 1758467"/>
                <a:gd name="connsiteX2" fmla="*/ 2512095 w 2512095"/>
                <a:gd name="connsiteY2" fmla="*/ 879234 h 1758467"/>
                <a:gd name="connsiteX3" fmla="*/ 1632862 w 2512095"/>
                <a:gd name="connsiteY3" fmla="*/ 1758467 h 1758467"/>
                <a:gd name="connsiteX4" fmla="*/ 0 w 2512095"/>
                <a:gd name="connsiteY4" fmla="*/ 1758467 h 1758467"/>
                <a:gd name="connsiteX5" fmla="*/ 879234 w 2512095"/>
                <a:gd name="connsiteY5" fmla="*/ 879234 h 1758467"/>
                <a:gd name="connsiteX6" fmla="*/ 0 w 2512095"/>
                <a:gd name="connsiteY6" fmla="*/ 0 h 175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2095" h="1758467">
                  <a:moveTo>
                    <a:pt x="2512095" y="0"/>
                  </a:moveTo>
                  <a:lnTo>
                    <a:pt x="2512095" y="1143004"/>
                  </a:lnTo>
                  <a:lnTo>
                    <a:pt x="1256047" y="1758467"/>
                  </a:lnTo>
                  <a:lnTo>
                    <a:pt x="0" y="1143004"/>
                  </a:lnTo>
                  <a:lnTo>
                    <a:pt x="0" y="0"/>
                  </a:lnTo>
                  <a:lnTo>
                    <a:pt x="1256047" y="615464"/>
                  </a:lnTo>
                  <a:lnTo>
                    <a:pt x="2512095" y="0"/>
                  </a:lnTo>
                  <a:close/>
                </a:path>
              </a:pathLst>
            </a:custGeom>
            <a:scene3d>
              <a:camera prst="orthographicFront"/>
              <a:lightRig rig="threePt" dir="t">
                <a:rot lat="0" lon="0" rev="7500000"/>
              </a:lightRig>
            </a:scene3d>
            <a:sp3d prstMaterial="plastic">
              <a:bevelT w="127000" h="25400" prst="relaxedInset"/>
            </a:sp3d>
          </p:spPr>
          <p:style>
            <a:lnRef idx="0">
              <a:schemeClr val="accent2">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0796" tIns="890030" rIns="10794" bIns="890028" numCol="1" spcCol="1270" anchor="ctr" anchorCtr="0">
              <a:noAutofit/>
            </a:bodyPr>
            <a:lstStyle/>
            <a:p>
              <a:pPr marL="0" lvl="0" indent="0" algn="ctr" defTabSz="755650">
                <a:lnSpc>
                  <a:spcPct val="90000"/>
                </a:lnSpc>
                <a:spcBef>
                  <a:spcPct val="0"/>
                </a:spcBef>
                <a:spcAft>
                  <a:spcPct val="35000"/>
                </a:spcAft>
                <a:buNone/>
              </a:pPr>
              <a:r>
                <a:rPr lang="en-IN" kern="1200" dirty="0"/>
                <a:t>While opening Company/While Accessing the data </a:t>
              </a:r>
            </a:p>
          </p:txBody>
        </p:sp>
      </p:grpSp>
    </p:spTree>
    <p:extLst>
      <p:ext uri="{BB962C8B-B14F-4D97-AF65-F5344CB8AC3E}">
        <p14:creationId xmlns:p14="http://schemas.microsoft.com/office/powerpoint/2010/main" val="169879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BA1CEE-CA16-4105-7AA0-A91C12F89DD3}"/>
              </a:ext>
            </a:extLst>
          </p:cNvPr>
          <p:cNvSpPr>
            <a:spLocks noGrp="1"/>
          </p:cNvSpPr>
          <p:nvPr>
            <p:ph type="title"/>
          </p:nvPr>
        </p:nvSpPr>
        <p:spPr/>
        <p:txBody>
          <a:bodyPr/>
          <a:lstStyle/>
          <a:p>
            <a:r>
              <a:rPr lang="en-IN" dirty="0">
                <a:solidFill>
                  <a:schemeClr val="tx1"/>
                </a:solidFill>
              </a:rPr>
              <a:t>Error- Unable to Read message</a:t>
            </a:r>
          </a:p>
        </p:txBody>
      </p:sp>
      <p:pic>
        <p:nvPicPr>
          <p:cNvPr id="15" name="Picture 14">
            <a:extLst>
              <a:ext uri="{FF2B5EF4-FFF2-40B4-BE49-F238E27FC236}">
                <a16:creationId xmlns:a16="http://schemas.microsoft.com/office/drawing/2014/main" id="{98721E0D-97F8-01B1-CCDC-A382616C0540}"/>
              </a:ext>
            </a:extLst>
          </p:cNvPr>
          <p:cNvPicPr>
            <a:picLocks noChangeAspect="1"/>
          </p:cNvPicPr>
          <p:nvPr/>
        </p:nvPicPr>
        <p:blipFill>
          <a:blip r:embed="rId2"/>
          <a:stretch>
            <a:fillRect/>
          </a:stretch>
        </p:blipFill>
        <p:spPr>
          <a:xfrm>
            <a:off x="94926" y="1725562"/>
            <a:ext cx="2834389" cy="2128684"/>
          </a:xfrm>
          <a:prstGeom prst="rect">
            <a:avLst/>
          </a:prstGeom>
        </p:spPr>
      </p:pic>
      <p:sp>
        <p:nvSpPr>
          <p:cNvPr id="17" name="TextBox 16">
            <a:extLst>
              <a:ext uri="{FF2B5EF4-FFF2-40B4-BE49-F238E27FC236}">
                <a16:creationId xmlns:a16="http://schemas.microsoft.com/office/drawing/2014/main" id="{F64F149D-0197-46F0-56B0-46D2BA039D1F}"/>
              </a:ext>
            </a:extLst>
          </p:cNvPr>
          <p:cNvSpPr txBox="1"/>
          <p:nvPr/>
        </p:nvSpPr>
        <p:spPr>
          <a:xfrm>
            <a:off x="3765755" y="1725563"/>
            <a:ext cx="8111613" cy="2639960"/>
          </a:xfrm>
          <a:prstGeom prst="rect">
            <a:avLst/>
          </a:prstGeom>
          <a:noFill/>
        </p:spPr>
        <p:txBody>
          <a:bodyPr wrap="square" anchor="ctr">
            <a:spAutoFit/>
          </a:bodyPr>
          <a:lstStyle/>
          <a:p>
            <a:r>
              <a:rPr lang="en-US" sz="2000" b="1" i="0" dirty="0">
                <a:solidFill>
                  <a:srgbClr val="000000"/>
                </a:solidFill>
                <a:effectLst/>
              </a:rPr>
              <a:t>Cause: </a:t>
            </a:r>
            <a:r>
              <a:rPr lang="en-US" sz="2000" b="0" i="0" dirty="0">
                <a:solidFill>
                  <a:srgbClr val="000000"/>
                </a:solidFill>
                <a:effectLst/>
              </a:rPr>
              <a:t>When there is any physical damage to the TMessage.tsf files</a:t>
            </a:r>
          </a:p>
          <a:p>
            <a:pPr marL="285750" indent="-285750">
              <a:buFont typeface="Wingdings" panose="05000000000000000000" pitchFamily="2" charset="2"/>
              <a:buChar char="Ø"/>
            </a:pPr>
            <a:r>
              <a:rPr lang="en-US" sz="2000" b="0" i="0" dirty="0">
                <a:solidFill>
                  <a:srgbClr val="000000"/>
                </a:solidFill>
                <a:effectLst/>
              </a:rPr>
              <a:t> </a:t>
            </a:r>
            <a:r>
              <a:rPr lang="en-US" sz="2000" dirty="0">
                <a:solidFill>
                  <a:srgbClr val="000000"/>
                </a:solidFill>
              </a:rPr>
              <a:t>Network issues </a:t>
            </a:r>
          </a:p>
          <a:p>
            <a:pPr marL="742950" lvl="1" indent="-285750">
              <a:buFont typeface="Wingdings" panose="05000000000000000000" pitchFamily="2" charset="2"/>
              <a:buChar char="Ø"/>
            </a:pPr>
            <a:r>
              <a:rPr lang="en-US" sz="2000" b="0" i="0" dirty="0">
                <a:solidFill>
                  <a:srgbClr val="000000"/>
                </a:solidFill>
                <a:effectLst/>
              </a:rPr>
              <a:t>If the </a:t>
            </a:r>
            <a:r>
              <a:rPr lang="en-US" sz="2000" dirty="0">
                <a:solidFill>
                  <a:srgbClr val="000000"/>
                </a:solidFill>
              </a:rPr>
              <a:t>data is being accessed using WIFI</a:t>
            </a:r>
          </a:p>
          <a:p>
            <a:pPr marL="742950" lvl="1" indent="-285750">
              <a:buFont typeface="Wingdings" panose="05000000000000000000" pitchFamily="2" charset="2"/>
              <a:buChar char="Ø"/>
            </a:pPr>
            <a:r>
              <a:rPr lang="en-US" sz="2000" dirty="0">
                <a:solidFill>
                  <a:srgbClr val="000000"/>
                </a:solidFill>
              </a:rPr>
              <a:t>Ping speed has variations</a:t>
            </a:r>
          </a:p>
          <a:p>
            <a:pPr marL="742950" lvl="1" indent="-285750">
              <a:buFont typeface="Wingdings" panose="05000000000000000000" pitchFamily="2" charset="2"/>
              <a:buChar char="Ø"/>
            </a:pPr>
            <a:r>
              <a:rPr lang="en-US" sz="2000" dirty="0">
                <a:solidFill>
                  <a:srgbClr val="000000"/>
                </a:solidFill>
              </a:rPr>
              <a:t>Variation in the Network speed i.e., In case the Network speed is 100Mbps and 1Gbps</a:t>
            </a:r>
          </a:p>
          <a:p>
            <a:pPr marL="742950" lvl="1" indent="-285750">
              <a:buFont typeface="Wingdings" panose="05000000000000000000" pitchFamily="2" charset="2"/>
              <a:buChar char="Ø"/>
            </a:pPr>
            <a:r>
              <a:rPr lang="en-US" sz="2000" b="0" i="0" dirty="0">
                <a:solidFill>
                  <a:srgbClr val="000000"/>
                </a:solidFill>
                <a:effectLst/>
              </a:rPr>
              <a:t>Different </a:t>
            </a:r>
            <a:r>
              <a:rPr lang="en-US" sz="2000" dirty="0">
                <a:solidFill>
                  <a:srgbClr val="000000"/>
                </a:solidFill>
              </a:rPr>
              <a:t>category of Network cables </a:t>
            </a:r>
            <a:endParaRPr lang="en-US" sz="2000" b="0" i="0" dirty="0">
              <a:solidFill>
                <a:srgbClr val="000000"/>
              </a:solidFill>
              <a:effectLst/>
            </a:endParaRPr>
          </a:p>
          <a:p>
            <a:endParaRPr lang="en-IN" sz="2000" dirty="0"/>
          </a:p>
        </p:txBody>
      </p:sp>
      <p:grpSp>
        <p:nvGrpSpPr>
          <p:cNvPr id="26" name="Group 25">
            <a:extLst>
              <a:ext uri="{FF2B5EF4-FFF2-40B4-BE49-F238E27FC236}">
                <a16:creationId xmlns:a16="http://schemas.microsoft.com/office/drawing/2014/main" id="{BC7505E7-D688-EE15-47C0-095C83273F78}"/>
              </a:ext>
            </a:extLst>
          </p:cNvPr>
          <p:cNvGrpSpPr/>
          <p:nvPr/>
        </p:nvGrpSpPr>
        <p:grpSpPr>
          <a:xfrm>
            <a:off x="3451123" y="2967356"/>
            <a:ext cx="7964129" cy="1773780"/>
            <a:chOff x="3460955" y="1858297"/>
            <a:chExt cx="7964129" cy="1773780"/>
          </a:xfrm>
        </p:grpSpPr>
        <p:sp>
          <p:nvSpPr>
            <p:cNvPr id="20" name="Freeform: Shape 19">
              <a:extLst>
                <a:ext uri="{FF2B5EF4-FFF2-40B4-BE49-F238E27FC236}">
                  <a16:creationId xmlns:a16="http://schemas.microsoft.com/office/drawing/2014/main" id="{16A5DD1A-50BC-B231-4870-7C14B4CF2B97}"/>
                </a:ext>
              </a:extLst>
            </p:cNvPr>
            <p:cNvSpPr/>
            <p:nvPr/>
          </p:nvSpPr>
          <p:spPr>
            <a:xfrm>
              <a:off x="3460955" y="1858297"/>
              <a:ext cx="915349" cy="1773780"/>
            </a:xfrm>
            <a:custGeom>
              <a:avLst/>
              <a:gdLst>
                <a:gd name="connsiteX0" fmla="*/ 0 w 1017054"/>
                <a:gd name="connsiteY0" fmla="*/ 0 h 711938"/>
                <a:gd name="connsiteX1" fmla="*/ 661085 w 1017054"/>
                <a:gd name="connsiteY1" fmla="*/ 0 h 711938"/>
                <a:gd name="connsiteX2" fmla="*/ 1017054 w 1017054"/>
                <a:gd name="connsiteY2" fmla="*/ 355969 h 711938"/>
                <a:gd name="connsiteX3" fmla="*/ 661085 w 1017054"/>
                <a:gd name="connsiteY3" fmla="*/ 711938 h 711938"/>
                <a:gd name="connsiteX4" fmla="*/ 0 w 1017054"/>
                <a:gd name="connsiteY4" fmla="*/ 711938 h 711938"/>
                <a:gd name="connsiteX5" fmla="*/ 355969 w 1017054"/>
                <a:gd name="connsiteY5" fmla="*/ 355969 h 711938"/>
                <a:gd name="connsiteX6" fmla="*/ 0 w 1017054"/>
                <a:gd name="connsiteY6" fmla="*/ 0 h 71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054" h="711938">
                  <a:moveTo>
                    <a:pt x="1017053" y="0"/>
                  </a:moveTo>
                  <a:lnTo>
                    <a:pt x="1017053" y="462760"/>
                  </a:lnTo>
                  <a:lnTo>
                    <a:pt x="508527" y="711938"/>
                  </a:lnTo>
                  <a:lnTo>
                    <a:pt x="1" y="462760"/>
                  </a:lnTo>
                  <a:lnTo>
                    <a:pt x="1" y="0"/>
                  </a:lnTo>
                  <a:lnTo>
                    <a:pt x="508527" y="249178"/>
                  </a:lnTo>
                  <a:lnTo>
                    <a:pt x="1017053"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6350" tIns="362320" rIns="6350" bIns="362319" numCol="1" spcCol="1270" anchor="ctr" anchorCtr="0">
              <a:noAutofit/>
            </a:bodyPr>
            <a:lstStyle/>
            <a:p>
              <a:pPr marL="0" lvl="0" indent="0" algn="ctr" defTabSz="444500">
                <a:lnSpc>
                  <a:spcPct val="90000"/>
                </a:lnSpc>
                <a:spcBef>
                  <a:spcPct val="0"/>
                </a:spcBef>
                <a:spcAft>
                  <a:spcPct val="35000"/>
                </a:spcAft>
                <a:buNone/>
              </a:pPr>
              <a:r>
                <a:rPr lang="en-IN" kern="1200" dirty="0"/>
                <a:t>WIFI</a:t>
              </a:r>
            </a:p>
          </p:txBody>
        </p:sp>
        <p:sp>
          <p:nvSpPr>
            <p:cNvPr id="21" name="Freeform: Shape 20">
              <a:extLst>
                <a:ext uri="{FF2B5EF4-FFF2-40B4-BE49-F238E27FC236}">
                  <a16:creationId xmlns:a16="http://schemas.microsoft.com/office/drawing/2014/main" id="{3A7232FF-8D40-FE4B-B01F-D8244C2C623C}"/>
                </a:ext>
              </a:extLst>
            </p:cNvPr>
            <p:cNvSpPr/>
            <p:nvPr/>
          </p:nvSpPr>
          <p:spPr>
            <a:xfrm>
              <a:off x="4376303" y="1858300"/>
              <a:ext cx="7048781" cy="1152958"/>
            </a:xfrm>
            <a:custGeom>
              <a:avLst/>
              <a:gdLst>
                <a:gd name="connsiteX0" fmla="*/ 110183 w 661085"/>
                <a:gd name="connsiteY0" fmla="*/ 0 h 5482384"/>
                <a:gd name="connsiteX1" fmla="*/ 550902 w 661085"/>
                <a:gd name="connsiteY1" fmla="*/ 0 h 5482384"/>
                <a:gd name="connsiteX2" fmla="*/ 661085 w 661085"/>
                <a:gd name="connsiteY2" fmla="*/ 110183 h 5482384"/>
                <a:gd name="connsiteX3" fmla="*/ 661085 w 661085"/>
                <a:gd name="connsiteY3" fmla="*/ 5482384 h 5482384"/>
                <a:gd name="connsiteX4" fmla="*/ 661085 w 661085"/>
                <a:gd name="connsiteY4" fmla="*/ 5482384 h 5482384"/>
                <a:gd name="connsiteX5" fmla="*/ 0 w 661085"/>
                <a:gd name="connsiteY5" fmla="*/ 5482384 h 5482384"/>
                <a:gd name="connsiteX6" fmla="*/ 0 w 661085"/>
                <a:gd name="connsiteY6" fmla="*/ 5482384 h 5482384"/>
                <a:gd name="connsiteX7" fmla="*/ 0 w 661085"/>
                <a:gd name="connsiteY7" fmla="*/ 110183 h 5482384"/>
                <a:gd name="connsiteX8" fmla="*/ 110183 w 661085"/>
                <a:gd name="connsiteY8" fmla="*/ 0 h 54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085" h="5482384">
                  <a:moveTo>
                    <a:pt x="661085" y="913751"/>
                  </a:moveTo>
                  <a:lnTo>
                    <a:pt x="661085" y="4568633"/>
                  </a:lnTo>
                  <a:cubicBezTo>
                    <a:pt x="661085" y="5073278"/>
                    <a:pt x="655136" y="5482380"/>
                    <a:pt x="647799" y="5482380"/>
                  </a:cubicBezTo>
                  <a:lnTo>
                    <a:pt x="0" y="5482380"/>
                  </a:lnTo>
                  <a:lnTo>
                    <a:pt x="0" y="5482380"/>
                  </a:lnTo>
                  <a:lnTo>
                    <a:pt x="0" y="4"/>
                  </a:lnTo>
                  <a:lnTo>
                    <a:pt x="0" y="4"/>
                  </a:lnTo>
                  <a:lnTo>
                    <a:pt x="647799" y="4"/>
                  </a:lnTo>
                  <a:cubicBezTo>
                    <a:pt x="655136" y="4"/>
                    <a:pt x="661085" y="409106"/>
                    <a:pt x="661085" y="913751"/>
                  </a:cubicBezTo>
                  <a:close/>
                </a:path>
              </a:pathLst>
            </a:cu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92457" tIns="40527" rIns="40527" bIns="40528" numCol="1" spcCol="1270" anchor="ctr" anchorCtr="0">
              <a:noAutofit/>
            </a:bodyPr>
            <a:lstStyle/>
            <a:p>
              <a:pPr marL="0" lvl="1" algn="l" defTabSz="577850">
                <a:lnSpc>
                  <a:spcPct val="90000"/>
                </a:lnSpc>
                <a:spcBef>
                  <a:spcPct val="0"/>
                </a:spcBef>
                <a:spcAft>
                  <a:spcPct val="15000"/>
                </a:spcAft>
              </a:pPr>
              <a:r>
                <a:rPr lang="en-IN" kern="1200" dirty="0"/>
                <a:t>Resolution-Do not Use WIFI network due to the latency </a:t>
              </a:r>
            </a:p>
          </p:txBody>
        </p:sp>
      </p:grpSp>
      <p:grpSp>
        <p:nvGrpSpPr>
          <p:cNvPr id="27" name="Group 26">
            <a:extLst>
              <a:ext uri="{FF2B5EF4-FFF2-40B4-BE49-F238E27FC236}">
                <a16:creationId xmlns:a16="http://schemas.microsoft.com/office/drawing/2014/main" id="{6778531D-9A56-B713-F5E9-0BDD1F17C823}"/>
              </a:ext>
            </a:extLst>
          </p:cNvPr>
          <p:cNvGrpSpPr/>
          <p:nvPr/>
        </p:nvGrpSpPr>
        <p:grpSpPr>
          <a:xfrm>
            <a:off x="3451123" y="1730844"/>
            <a:ext cx="8088964" cy="1799810"/>
            <a:chOff x="3460955" y="3246126"/>
            <a:chExt cx="8088964" cy="1799810"/>
          </a:xfrm>
        </p:grpSpPr>
        <p:sp>
          <p:nvSpPr>
            <p:cNvPr id="22" name="Freeform: Shape 21">
              <a:extLst>
                <a:ext uri="{FF2B5EF4-FFF2-40B4-BE49-F238E27FC236}">
                  <a16:creationId xmlns:a16="http://schemas.microsoft.com/office/drawing/2014/main" id="{16C0BC28-ECB7-916D-2D70-00745DD795A4}"/>
                </a:ext>
              </a:extLst>
            </p:cNvPr>
            <p:cNvSpPr/>
            <p:nvPr/>
          </p:nvSpPr>
          <p:spPr>
            <a:xfrm>
              <a:off x="3460955" y="3272157"/>
              <a:ext cx="915349" cy="1773779"/>
            </a:xfrm>
            <a:custGeom>
              <a:avLst/>
              <a:gdLst>
                <a:gd name="connsiteX0" fmla="*/ 0 w 1017054"/>
                <a:gd name="connsiteY0" fmla="*/ 0 h 711938"/>
                <a:gd name="connsiteX1" fmla="*/ 661085 w 1017054"/>
                <a:gd name="connsiteY1" fmla="*/ 0 h 711938"/>
                <a:gd name="connsiteX2" fmla="*/ 1017054 w 1017054"/>
                <a:gd name="connsiteY2" fmla="*/ 355969 h 711938"/>
                <a:gd name="connsiteX3" fmla="*/ 661085 w 1017054"/>
                <a:gd name="connsiteY3" fmla="*/ 711938 h 711938"/>
                <a:gd name="connsiteX4" fmla="*/ 0 w 1017054"/>
                <a:gd name="connsiteY4" fmla="*/ 711938 h 711938"/>
                <a:gd name="connsiteX5" fmla="*/ 355969 w 1017054"/>
                <a:gd name="connsiteY5" fmla="*/ 355969 h 711938"/>
                <a:gd name="connsiteX6" fmla="*/ 0 w 1017054"/>
                <a:gd name="connsiteY6" fmla="*/ 0 h 71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054" h="711938">
                  <a:moveTo>
                    <a:pt x="1017053" y="0"/>
                  </a:moveTo>
                  <a:lnTo>
                    <a:pt x="1017053" y="462760"/>
                  </a:lnTo>
                  <a:lnTo>
                    <a:pt x="508527" y="711938"/>
                  </a:lnTo>
                  <a:lnTo>
                    <a:pt x="1" y="462760"/>
                  </a:lnTo>
                  <a:lnTo>
                    <a:pt x="1" y="0"/>
                  </a:lnTo>
                  <a:lnTo>
                    <a:pt x="508527" y="249178"/>
                  </a:lnTo>
                  <a:lnTo>
                    <a:pt x="1017053"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6350" tIns="362319" rIns="6350" bIns="362319" numCol="1" spcCol="1270" anchor="ctr" anchorCtr="0">
              <a:noAutofit/>
            </a:bodyPr>
            <a:lstStyle/>
            <a:p>
              <a:pPr marL="0" lvl="0" indent="0" algn="ctr" defTabSz="444500">
                <a:lnSpc>
                  <a:spcPct val="90000"/>
                </a:lnSpc>
                <a:spcBef>
                  <a:spcPct val="0"/>
                </a:spcBef>
                <a:spcAft>
                  <a:spcPct val="35000"/>
                </a:spcAft>
                <a:buNone/>
              </a:pPr>
              <a:r>
                <a:rPr lang="en-IN" kern="1200" dirty="0"/>
                <a:t>Network speed </a:t>
              </a:r>
            </a:p>
          </p:txBody>
        </p:sp>
        <p:sp>
          <p:nvSpPr>
            <p:cNvPr id="23" name="Freeform: Shape 22">
              <a:extLst>
                <a:ext uri="{FF2B5EF4-FFF2-40B4-BE49-F238E27FC236}">
                  <a16:creationId xmlns:a16="http://schemas.microsoft.com/office/drawing/2014/main" id="{E48FF0BA-F945-DD27-2C75-089754B906F5}"/>
                </a:ext>
              </a:extLst>
            </p:cNvPr>
            <p:cNvSpPr/>
            <p:nvPr/>
          </p:nvSpPr>
          <p:spPr>
            <a:xfrm>
              <a:off x="4501138" y="3246126"/>
              <a:ext cx="7048781" cy="1152958"/>
            </a:xfrm>
            <a:custGeom>
              <a:avLst/>
              <a:gdLst>
                <a:gd name="connsiteX0" fmla="*/ 110183 w 661085"/>
                <a:gd name="connsiteY0" fmla="*/ 0 h 5482384"/>
                <a:gd name="connsiteX1" fmla="*/ 550902 w 661085"/>
                <a:gd name="connsiteY1" fmla="*/ 0 h 5482384"/>
                <a:gd name="connsiteX2" fmla="*/ 661085 w 661085"/>
                <a:gd name="connsiteY2" fmla="*/ 110183 h 5482384"/>
                <a:gd name="connsiteX3" fmla="*/ 661085 w 661085"/>
                <a:gd name="connsiteY3" fmla="*/ 5482384 h 5482384"/>
                <a:gd name="connsiteX4" fmla="*/ 661085 w 661085"/>
                <a:gd name="connsiteY4" fmla="*/ 5482384 h 5482384"/>
                <a:gd name="connsiteX5" fmla="*/ 0 w 661085"/>
                <a:gd name="connsiteY5" fmla="*/ 5482384 h 5482384"/>
                <a:gd name="connsiteX6" fmla="*/ 0 w 661085"/>
                <a:gd name="connsiteY6" fmla="*/ 5482384 h 5482384"/>
                <a:gd name="connsiteX7" fmla="*/ 0 w 661085"/>
                <a:gd name="connsiteY7" fmla="*/ 110183 h 5482384"/>
                <a:gd name="connsiteX8" fmla="*/ 110183 w 661085"/>
                <a:gd name="connsiteY8" fmla="*/ 0 h 54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085" h="5482384">
                  <a:moveTo>
                    <a:pt x="661085" y="913751"/>
                  </a:moveTo>
                  <a:lnTo>
                    <a:pt x="661085" y="4568633"/>
                  </a:lnTo>
                  <a:cubicBezTo>
                    <a:pt x="661085" y="5073278"/>
                    <a:pt x="655136" y="5482380"/>
                    <a:pt x="647799" y="5482380"/>
                  </a:cubicBezTo>
                  <a:lnTo>
                    <a:pt x="0" y="5482380"/>
                  </a:lnTo>
                  <a:lnTo>
                    <a:pt x="0" y="5482380"/>
                  </a:lnTo>
                  <a:lnTo>
                    <a:pt x="0" y="4"/>
                  </a:lnTo>
                  <a:lnTo>
                    <a:pt x="0" y="4"/>
                  </a:lnTo>
                  <a:lnTo>
                    <a:pt x="647799" y="4"/>
                  </a:lnTo>
                  <a:cubicBezTo>
                    <a:pt x="655136" y="4"/>
                    <a:pt x="661085" y="409106"/>
                    <a:pt x="661085" y="913751"/>
                  </a:cubicBezTo>
                  <a:close/>
                </a:path>
              </a:pathLst>
            </a:cu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92457" tIns="40527" rIns="40527" bIns="40528" numCol="1" spcCol="1270" anchor="ctr" anchorCtr="0">
              <a:noAutofit/>
            </a:bodyPr>
            <a:lstStyle/>
            <a:p>
              <a:pPr marL="0" lvl="1" algn="l" defTabSz="577850">
                <a:lnSpc>
                  <a:spcPct val="90000"/>
                </a:lnSpc>
                <a:spcBef>
                  <a:spcPct val="0"/>
                </a:spcBef>
                <a:spcAft>
                  <a:spcPct val="15000"/>
                </a:spcAft>
              </a:pPr>
              <a:r>
                <a:rPr lang="en-IN" kern="1200" dirty="0"/>
                <a:t>Resolution:</a:t>
              </a:r>
            </a:p>
            <a:p>
              <a:pPr marL="114300" lvl="1" indent="-114300" algn="l" defTabSz="577850">
                <a:lnSpc>
                  <a:spcPct val="90000"/>
                </a:lnSpc>
                <a:spcBef>
                  <a:spcPct val="0"/>
                </a:spcBef>
                <a:spcAft>
                  <a:spcPct val="15000"/>
                </a:spcAft>
                <a:buChar char="•"/>
              </a:pPr>
              <a:r>
                <a:rPr lang="en-IN" kern="1200" dirty="0"/>
                <a:t>Use network monitor tools and keep a check on Ping speed</a:t>
              </a:r>
            </a:p>
            <a:p>
              <a:pPr marL="114300" lvl="1" indent="-114300" algn="l" defTabSz="577850">
                <a:lnSpc>
                  <a:spcPct val="90000"/>
                </a:lnSpc>
                <a:spcBef>
                  <a:spcPct val="0"/>
                </a:spcBef>
                <a:spcAft>
                  <a:spcPct val="15000"/>
                </a:spcAft>
                <a:buChar char="•"/>
              </a:pPr>
              <a:r>
                <a:rPr lang="en-IN" kern="1200" dirty="0"/>
                <a:t>Recommended to have same Network speed instead of having different network speed</a:t>
              </a:r>
            </a:p>
          </p:txBody>
        </p:sp>
      </p:grpSp>
      <p:grpSp>
        <p:nvGrpSpPr>
          <p:cNvPr id="28" name="Group 27">
            <a:extLst>
              <a:ext uri="{FF2B5EF4-FFF2-40B4-BE49-F238E27FC236}">
                <a16:creationId xmlns:a16="http://schemas.microsoft.com/office/drawing/2014/main" id="{59476C21-9CF0-A228-EA82-185DF1CECEB3}"/>
              </a:ext>
            </a:extLst>
          </p:cNvPr>
          <p:cNvGrpSpPr/>
          <p:nvPr/>
        </p:nvGrpSpPr>
        <p:grpSpPr>
          <a:xfrm>
            <a:off x="3451123" y="4219494"/>
            <a:ext cx="7964129" cy="1773779"/>
            <a:chOff x="3460955" y="4686015"/>
            <a:chExt cx="7964129" cy="1773779"/>
          </a:xfrm>
        </p:grpSpPr>
        <p:sp>
          <p:nvSpPr>
            <p:cNvPr id="24" name="Freeform: Shape 23">
              <a:extLst>
                <a:ext uri="{FF2B5EF4-FFF2-40B4-BE49-F238E27FC236}">
                  <a16:creationId xmlns:a16="http://schemas.microsoft.com/office/drawing/2014/main" id="{57B22920-0C0F-F37A-71B4-42BF3906ED50}"/>
                </a:ext>
              </a:extLst>
            </p:cNvPr>
            <p:cNvSpPr/>
            <p:nvPr/>
          </p:nvSpPr>
          <p:spPr>
            <a:xfrm>
              <a:off x="3460955" y="4686015"/>
              <a:ext cx="915349" cy="1773779"/>
            </a:xfrm>
            <a:custGeom>
              <a:avLst/>
              <a:gdLst>
                <a:gd name="connsiteX0" fmla="*/ 0 w 1017054"/>
                <a:gd name="connsiteY0" fmla="*/ 0 h 711938"/>
                <a:gd name="connsiteX1" fmla="*/ 661085 w 1017054"/>
                <a:gd name="connsiteY1" fmla="*/ 0 h 711938"/>
                <a:gd name="connsiteX2" fmla="*/ 1017054 w 1017054"/>
                <a:gd name="connsiteY2" fmla="*/ 355969 h 711938"/>
                <a:gd name="connsiteX3" fmla="*/ 661085 w 1017054"/>
                <a:gd name="connsiteY3" fmla="*/ 711938 h 711938"/>
                <a:gd name="connsiteX4" fmla="*/ 0 w 1017054"/>
                <a:gd name="connsiteY4" fmla="*/ 711938 h 711938"/>
                <a:gd name="connsiteX5" fmla="*/ 355969 w 1017054"/>
                <a:gd name="connsiteY5" fmla="*/ 355969 h 711938"/>
                <a:gd name="connsiteX6" fmla="*/ 0 w 1017054"/>
                <a:gd name="connsiteY6" fmla="*/ 0 h 711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054" h="711938">
                  <a:moveTo>
                    <a:pt x="1017053" y="0"/>
                  </a:moveTo>
                  <a:lnTo>
                    <a:pt x="1017053" y="462760"/>
                  </a:lnTo>
                  <a:lnTo>
                    <a:pt x="508527" y="711938"/>
                  </a:lnTo>
                  <a:lnTo>
                    <a:pt x="1" y="462760"/>
                  </a:lnTo>
                  <a:lnTo>
                    <a:pt x="1" y="0"/>
                  </a:lnTo>
                  <a:lnTo>
                    <a:pt x="508527" y="249178"/>
                  </a:lnTo>
                  <a:lnTo>
                    <a:pt x="1017053"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6350" tIns="362319" rIns="6350" bIns="362319" numCol="1" spcCol="1270" anchor="ctr" anchorCtr="0">
              <a:noAutofit/>
            </a:bodyPr>
            <a:lstStyle/>
            <a:p>
              <a:pPr marL="0" lvl="0" indent="0" algn="ctr" defTabSz="444500">
                <a:lnSpc>
                  <a:spcPct val="90000"/>
                </a:lnSpc>
                <a:spcBef>
                  <a:spcPct val="0"/>
                </a:spcBef>
                <a:spcAft>
                  <a:spcPct val="35000"/>
                </a:spcAft>
                <a:buNone/>
              </a:pPr>
              <a:r>
                <a:rPr lang="en-IN" kern="1200" dirty="0"/>
                <a:t>Network Cables </a:t>
              </a:r>
            </a:p>
          </p:txBody>
        </p:sp>
        <p:sp>
          <p:nvSpPr>
            <p:cNvPr id="25" name="Freeform: Shape 24">
              <a:extLst>
                <a:ext uri="{FF2B5EF4-FFF2-40B4-BE49-F238E27FC236}">
                  <a16:creationId xmlns:a16="http://schemas.microsoft.com/office/drawing/2014/main" id="{7620729D-24FC-D940-08A3-F7AEB6A7D7E8}"/>
                </a:ext>
              </a:extLst>
            </p:cNvPr>
            <p:cNvSpPr/>
            <p:nvPr/>
          </p:nvSpPr>
          <p:spPr>
            <a:xfrm>
              <a:off x="4376303" y="4686017"/>
              <a:ext cx="7048781" cy="1152958"/>
            </a:xfrm>
            <a:custGeom>
              <a:avLst/>
              <a:gdLst>
                <a:gd name="connsiteX0" fmla="*/ 110183 w 661085"/>
                <a:gd name="connsiteY0" fmla="*/ 0 h 5482384"/>
                <a:gd name="connsiteX1" fmla="*/ 550902 w 661085"/>
                <a:gd name="connsiteY1" fmla="*/ 0 h 5482384"/>
                <a:gd name="connsiteX2" fmla="*/ 661085 w 661085"/>
                <a:gd name="connsiteY2" fmla="*/ 110183 h 5482384"/>
                <a:gd name="connsiteX3" fmla="*/ 661085 w 661085"/>
                <a:gd name="connsiteY3" fmla="*/ 5482384 h 5482384"/>
                <a:gd name="connsiteX4" fmla="*/ 661085 w 661085"/>
                <a:gd name="connsiteY4" fmla="*/ 5482384 h 5482384"/>
                <a:gd name="connsiteX5" fmla="*/ 0 w 661085"/>
                <a:gd name="connsiteY5" fmla="*/ 5482384 h 5482384"/>
                <a:gd name="connsiteX6" fmla="*/ 0 w 661085"/>
                <a:gd name="connsiteY6" fmla="*/ 5482384 h 5482384"/>
                <a:gd name="connsiteX7" fmla="*/ 0 w 661085"/>
                <a:gd name="connsiteY7" fmla="*/ 110183 h 5482384"/>
                <a:gd name="connsiteX8" fmla="*/ 110183 w 661085"/>
                <a:gd name="connsiteY8" fmla="*/ 0 h 54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085" h="5482384">
                  <a:moveTo>
                    <a:pt x="661085" y="913751"/>
                  </a:moveTo>
                  <a:lnTo>
                    <a:pt x="661085" y="4568633"/>
                  </a:lnTo>
                  <a:cubicBezTo>
                    <a:pt x="661085" y="5073278"/>
                    <a:pt x="655136" y="5482380"/>
                    <a:pt x="647799" y="5482380"/>
                  </a:cubicBezTo>
                  <a:lnTo>
                    <a:pt x="0" y="5482380"/>
                  </a:lnTo>
                  <a:lnTo>
                    <a:pt x="0" y="5482380"/>
                  </a:lnTo>
                  <a:lnTo>
                    <a:pt x="0" y="4"/>
                  </a:lnTo>
                  <a:lnTo>
                    <a:pt x="0" y="4"/>
                  </a:lnTo>
                  <a:lnTo>
                    <a:pt x="647799" y="4"/>
                  </a:lnTo>
                  <a:cubicBezTo>
                    <a:pt x="655136" y="4"/>
                    <a:pt x="661085" y="409106"/>
                    <a:pt x="661085" y="913751"/>
                  </a:cubicBezTo>
                  <a:close/>
                </a:path>
              </a:pathLst>
            </a:custGeom>
          </p:spPr>
          <p:style>
            <a:lnRef idx="2">
              <a:schemeClr val="dk2">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92457" tIns="40527" rIns="40527" bIns="40528" numCol="1" spcCol="1270" anchor="ctr" anchorCtr="0">
              <a:noAutofit/>
            </a:bodyPr>
            <a:lstStyle/>
            <a:p>
              <a:pPr marL="0" lvl="1" algn="l" defTabSz="577850">
                <a:lnSpc>
                  <a:spcPct val="90000"/>
                </a:lnSpc>
                <a:spcBef>
                  <a:spcPct val="0"/>
                </a:spcBef>
                <a:spcAft>
                  <a:spcPct val="15000"/>
                </a:spcAft>
              </a:pPr>
              <a:r>
                <a:rPr lang="en-IN" kern="1200" dirty="0"/>
                <a:t>Resolution: Use same network category cables </a:t>
              </a:r>
            </a:p>
            <a:p>
              <a:pPr marL="114300" lvl="1" indent="-114300" algn="l" defTabSz="577850">
                <a:lnSpc>
                  <a:spcPct val="90000"/>
                </a:lnSpc>
                <a:spcBef>
                  <a:spcPct val="0"/>
                </a:spcBef>
                <a:spcAft>
                  <a:spcPct val="15000"/>
                </a:spcAft>
                <a:buChar char="•"/>
              </a:pPr>
              <a:endParaRPr lang="en-IN" kern="1200" dirty="0"/>
            </a:p>
          </p:txBody>
        </p:sp>
      </p:grpSp>
    </p:spTree>
    <p:extLst>
      <p:ext uri="{BB962C8B-B14F-4D97-AF65-F5344CB8AC3E}">
        <p14:creationId xmlns:p14="http://schemas.microsoft.com/office/powerpoint/2010/main" val="37895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grpId="0" nodeType="clickEffect">
                                  <p:stCondLst>
                                    <p:cond delay="0"/>
                                  </p:stCondLst>
                                  <p:childTnLst>
                                    <p:animEffect transition="out" filter="blinds(horizontal)">
                                      <p:cBhvr>
                                        <p:cTn id="34" dur="500"/>
                                        <p:tgtEl>
                                          <p:spTgt spid="17">
                                            <p:txEl>
                                              <p:pRg st="0" end="0"/>
                                            </p:txEl>
                                          </p:spTgt>
                                        </p:tgtEl>
                                      </p:cBhvr>
                                    </p:animEffect>
                                    <p:set>
                                      <p:cBhvr>
                                        <p:cTn id="35" dur="1" fill="hold">
                                          <p:stCondLst>
                                            <p:cond delay="499"/>
                                          </p:stCondLst>
                                        </p:cTn>
                                        <p:tgtEl>
                                          <p:spTgt spid="17">
                                            <p:txEl>
                                              <p:pRg st="0" end="0"/>
                                            </p:txEl>
                                          </p:spTgt>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17">
                                            <p:txEl>
                                              <p:pRg st="1" end="1"/>
                                            </p:txEl>
                                          </p:spTgt>
                                        </p:tgtEl>
                                      </p:cBhvr>
                                    </p:animEffect>
                                    <p:set>
                                      <p:cBhvr>
                                        <p:cTn id="38" dur="1" fill="hold">
                                          <p:stCondLst>
                                            <p:cond delay="499"/>
                                          </p:stCondLst>
                                        </p:cTn>
                                        <p:tgtEl>
                                          <p:spTgt spid="17">
                                            <p:txEl>
                                              <p:pRg st="1" end="1"/>
                                            </p:txEl>
                                          </p:spTgt>
                                        </p:tgtEl>
                                        <p:attrNameLst>
                                          <p:attrName>style.visibility</p:attrName>
                                        </p:attrNameLst>
                                      </p:cBhvr>
                                      <p:to>
                                        <p:strVal val="hidden"/>
                                      </p:to>
                                    </p:set>
                                  </p:childTnLst>
                                </p:cTn>
                              </p:par>
                              <p:par>
                                <p:cTn id="39" presetID="3" presetClass="exit" presetSubtype="10" fill="hold" grpId="0" nodeType="withEffect">
                                  <p:stCondLst>
                                    <p:cond delay="0"/>
                                  </p:stCondLst>
                                  <p:childTnLst>
                                    <p:animEffect transition="out" filter="blinds(horizontal)">
                                      <p:cBhvr>
                                        <p:cTn id="40" dur="500"/>
                                        <p:tgtEl>
                                          <p:spTgt spid="17">
                                            <p:txEl>
                                              <p:pRg st="2" end="2"/>
                                            </p:txEl>
                                          </p:spTgt>
                                        </p:tgtEl>
                                      </p:cBhvr>
                                    </p:animEffect>
                                    <p:set>
                                      <p:cBhvr>
                                        <p:cTn id="41" dur="1" fill="hold">
                                          <p:stCondLst>
                                            <p:cond delay="499"/>
                                          </p:stCondLst>
                                        </p:cTn>
                                        <p:tgtEl>
                                          <p:spTgt spid="17">
                                            <p:txEl>
                                              <p:pRg st="2" end="2"/>
                                            </p:txEl>
                                          </p:spTgt>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17">
                                            <p:txEl>
                                              <p:pRg st="3" end="3"/>
                                            </p:txEl>
                                          </p:spTgt>
                                        </p:tgtEl>
                                      </p:cBhvr>
                                    </p:animEffect>
                                    <p:set>
                                      <p:cBhvr>
                                        <p:cTn id="44" dur="1" fill="hold">
                                          <p:stCondLst>
                                            <p:cond delay="499"/>
                                          </p:stCondLst>
                                        </p:cTn>
                                        <p:tgtEl>
                                          <p:spTgt spid="17">
                                            <p:txEl>
                                              <p:pRg st="3" end="3"/>
                                            </p:txEl>
                                          </p:spTgt>
                                        </p:tgtEl>
                                        <p:attrNameLst>
                                          <p:attrName>style.visibility</p:attrName>
                                        </p:attrNameLst>
                                      </p:cBhvr>
                                      <p:to>
                                        <p:strVal val="hidden"/>
                                      </p:to>
                                    </p:set>
                                  </p:childTnLst>
                                </p:cTn>
                              </p:par>
                              <p:par>
                                <p:cTn id="45" presetID="3" presetClass="exit" presetSubtype="10" fill="hold" grpId="0" nodeType="withEffect">
                                  <p:stCondLst>
                                    <p:cond delay="0"/>
                                  </p:stCondLst>
                                  <p:childTnLst>
                                    <p:animEffect transition="out" filter="blinds(horizontal)">
                                      <p:cBhvr>
                                        <p:cTn id="46" dur="500"/>
                                        <p:tgtEl>
                                          <p:spTgt spid="17">
                                            <p:txEl>
                                              <p:pRg st="4" end="4"/>
                                            </p:txEl>
                                          </p:spTgt>
                                        </p:tgtEl>
                                      </p:cBhvr>
                                    </p:animEffect>
                                    <p:set>
                                      <p:cBhvr>
                                        <p:cTn id="47" dur="1" fill="hold">
                                          <p:stCondLst>
                                            <p:cond delay="499"/>
                                          </p:stCondLst>
                                        </p:cTn>
                                        <p:tgtEl>
                                          <p:spTgt spid="17">
                                            <p:txEl>
                                              <p:pRg st="4" end="4"/>
                                            </p:txEl>
                                          </p:spTgt>
                                        </p:tgtEl>
                                        <p:attrNameLst>
                                          <p:attrName>style.visibility</p:attrName>
                                        </p:attrNameLst>
                                      </p:cBhvr>
                                      <p:to>
                                        <p:strVal val="hidden"/>
                                      </p:to>
                                    </p:set>
                                  </p:childTnLst>
                                </p:cTn>
                              </p:par>
                              <p:par>
                                <p:cTn id="48" presetID="3" presetClass="exit" presetSubtype="10" fill="hold" grpId="0" nodeType="withEffect">
                                  <p:stCondLst>
                                    <p:cond delay="0"/>
                                  </p:stCondLst>
                                  <p:childTnLst>
                                    <p:animEffect transition="out" filter="blinds(horizontal)">
                                      <p:cBhvr>
                                        <p:cTn id="49" dur="500"/>
                                        <p:tgtEl>
                                          <p:spTgt spid="17">
                                            <p:txEl>
                                              <p:pRg st="5" end="5"/>
                                            </p:txEl>
                                          </p:spTgt>
                                        </p:tgtEl>
                                      </p:cBhvr>
                                    </p:animEffect>
                                    <p:set>
                                      <p:cBhvr>
                                        <p:cTn id="50" dur="1" fill="hold">
                                          <p:stCondLst>
                                            <p:cond delay="499"/>
                                          </p:stCondLst>
                                        </p:cTn>
                                        <p:tgtEl>
                                          <p:spTgt spid="17">
                                            <p:txEl>
                                              <p:pRg st="5" end="5"/>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3A0D-1184-5474-2787-F98273F9A275}"/>
              </a:ext>
            </a:extLst>
          </p:cNvPr>
          <p:cNvSpPr>
            <a:spLocks noGrp="1"/>
          </p:cNvSpPr>
          <p:nvPr>
            <p:ph type="title"/>
          </p:nvPr>
        </p:nvSpPr>
        <p:spPr>
          <a:xfrm>
            <a:off x="519510" y="1105828"/>
            <a:ext cx="11152980" cy="454884"/>
          </a:xfrm>
        </p:spPr>
        <p:txBody>
          <a:bodyPr/>
          <a:lstStyle/>
          <a:p>
            <a:r>
              <a:rPr lang="en-IN" dirty="0">
                <a:solidFill>
                  <a:schemeClr val="tx1"/>
                </a:solidFill>
              </a:rPr>
              <a:t>Data Files and Usage(1of3)</a:t>
            </a:r>
          </a:p>
        </p:txBody>
      </p:sp>
      <p:pic>
        <p:nvPicPr>
          <p:cNvPr id="4" name="Content Placeholder 3">
            <a:extLst>
              <a:ext uri="{FF2B5EF4-FFF2-40B4-BE49-F238E27FC236}">
                <a16:creationId xmlns:a16="http://schemas.microsoft.com/office/drawing/2014/main" id="{1DC64A51-62E6-AA85-3674-9937AA0E3233}"/>
              </a:ext>
            </a:extLst>
          </p:cNvPr>
          <p:cNvPicPr>
            <a:picLocks noGrp="1" noChangeAspect="1"/>
          </p:cNvPicPr>
          <p:nvPr>
            <p:ph idx="1"/>
          </p:nvPr>
        </p:nvPicPr>
        <p:blipFill>
          <a:blip r:embed="rId2"/>
          <a:stretch>
            <a:fillRect/>
          </a:stretch>
        </p:blipFill>
        <p:spPr>
          <a:xfrm>
            <a:off x="58876" y="2136110"/>
            <a:ext cx="3182814" cy="2312819"/>
          </a:xfrm>
          <a:prstGeom prst="rect">
            <a:avLst/>
          </a:prstGeom>
          <a:solidFill>
            <a:srgbClr val="5B9BD5">
              <a:alpha val="50000"/>
              <a:hueOff val="0"/>
              <a:satOff val="0"/>
              <a:lumOff val="0"/>
              <a:alphaOff val="0"/>
            </a:srgbClr>
          </a:solidFill>
          <a:ln>
            <a:noFill/>
          </a:ln>
          <a:effectLst/>
          <a:scene3d>
            <a:camera prst="orthographicFront"/>
            <a:lightRig rig="flat" dir="t"/>
          </a:scene3d>
          <a:sp3d prstMaterial="plastic">
            <a:bevelT w="120900" h="88900"/>
            <a:bevelB w="88900" h="31750" prst="angle"/>
          </a:sp3d>
        </p:spPr>
      </p:pic>
      <p:pic>
        <p:nvPicPr>
          <p:cNvPr id="6" name="Picture 5">
            <a:extLst>
              <a:ext uri="{FF2B5EF4-FFF2-40B4-BE49-F238E27FC236}">
                <a16:creationId xmlns:a16="http://schemas.microsoft.com/office/drawing/2014/main" id="{B6C15A64-E2AB-9CD4-FA25-E00C0D49A7CC}"/>
              </a:ext>
            </a:extLst>
          </p:cNvPr>
          <p:cNvPicPr>
            <a:picLocks noChangeAspect="1"/>
          </p:cNvPicPr>
          <p:nvPr/>
        </p:nvPicPr>
        <p:blipFill>
          <a:blip r:embed="rId3"/>
          <a:stretch>
            <a:fillRect/>
          </a:stretch>
        </p:blipFill>
        <p:spPr>
          <a:xfrm>
            <a:off x="3241690" y="2074554"/>
            <a:ext cx="3237257" cy="2286198"/>
          </a:xfrm>
          <a:prstGeom prst="rect">
            <a:avLst/>
          </a:prstGeom>
        </p:spPr>
      </p:pic>
      <p:pic>
        <p:nvPicPr>
          <p:cNvPr id="7" name="Picture 6">
            <a:extLst>
              <a:ext uri="{FF2B5EF4-FFF2-40B4-BE49-F238E27FC236}">
                <a16:creationId xmlns:a16="http://schemas.microsoft.com/office/drawing/2014/main" id="{2F832138-A1A2-A867-7A10-D6BCC16419B8}"/>
              </a:ext>
            </a:extLst>
          </p:cNvPr>
          <p:cNvPicPr>
            <a:picLocks noChangeAspect="1"/>
          </p:cNvPicPr>
          <p:nvPr/>
        </p:nvPicPr>
        <p:blipFill rotWithShape="1">
          <a:blip r:embed="rId4"/>
          <a:srcRect t="11041" b="-1"/>
          <a:stretch/>
        </p:blipFill>
        <p:spPr>
          <a:xfrm>
            <a:off x="3696839" y="4448929"/>
            <a:ext cx="1676545" cy="710468"/>
          </a:xfrm>
          <a:prstGeom prst="rect">
            <a:avLst/>
          </a:prstGeom>
        </p:spPr>
      </p:pic>
      <p:pic>
        <p:nvPicPr>
          <p:cNvPr id="9" name="Picture 8">
            <a:extLst>
              <a:ext uri="{FF2B5EF4-FFF2-40B4-BE49-F238E27FC236}">
                <a16:creationId xmlns:a16="http://schemas.microsoft.com/office/drawing/2014/main" id="{4BC0BD18-790C-3ADF-A461-7566F7E226B6}"/>
              </a:ext>
            </a:extLst>
          </p:cNvPr>
          <p:cNvPicPr>
            <a:picLocks noChangeAspect="1"/>
          </p:cNvPicPr>
          <p:nvPr/>
        </p:nvPicPr>
        <p:blipFill>
          <a:blip r:embed="rId5"/>
          <a:stretch>
            <a:fillRect/>
          </a:stretch>
        </p:blipFill>
        <p:spPr>
          <a:xfrm>
            <a:off x="6628240" y="2074554"/>
            <a:ext cx="2511770" cy="2288284"/>
          </a:xfrm>
          <a:prstGeom prst="rect">
            <a:avLst/>
          </a:prstGeom>
        </p:spPr>
      </p:pic>
      <p:pic>
        <p:nvPicPr>
          <p:cNvPr id="10" name="Picture 9">
            <a:extLst>
              <a:ext uri="{FF2B5EF4-FFF2-40B4-BE49-F238E27FC236}">
                <a16:creationId xmlns:a16="http://schemas.microsoft.com/office/drawing/2014/main" id="{F451C1C2-9BE5-15C3-949B-1D86E418A467}"/>
              </a:ext>
            </a:extLst>
          </p:cNvPr>
          <p:cNvPicPr>
            <a:picLocks noChangeAspect="1"/>
          </p:cNvPicPr>
          <p:nvPr/>
        </p:nvPicPr>
        <p:blipFill rotWithShape="1">
          <a:blip r:embed="rId6"/>
          <a:srcRect l="9929" t="26120" r="8444" b="-1"/>
          <a:stretch/>
        </p:blipFill>
        <p:spPr>
          <a:xfrm>
            <a:off x="6818617" y="4618653"/>
            <a:ext cx="1812199" cy="480059"/>
          </a:xfrm>
          <a:prstGeom prst="rect">
            <a:avLst/>
          </a:prstGeom>
        </p:spPr>
      </p:pic>
      <p:pic>
        <p:nvPicPr>
          <p:cNvPr id="13" name="Picture 12">
            <a:extLst>
              <a:ext uri="{FF2B5EF4-FFF2-40B4-BE49-F238E27FC236}">
                <a16:creationId xmlns:a16="http://schemas.microsoft.com/office/drawing/2014/main" id="{49FD5360-143E-3EB7-7F7E-5D0F7FAF5A6A}"/>
              </a:ext>
            </a:extLst>
          </p:cNvPr>
          <p:cNvPicPr>
            <a:picLocks noChangeAspect="1"/>
          </p:cNvPicPr>
          <p:nvPr/>
        </p:nvPicPr>
        <p:blipFill rotWithShape="1">
          <a:blip r:embed="rId7"/>
          <a:srcRect t="1968"/>
          <a:stretch/>
        </p:blipFill>
        <p:spPr>
          <a:xfrm>
            <a:off x="9243041" y="2048667"/>
            <a:ext cx="2694528" cy="3910693"/>
          </a:xfrm>
          <a:prstGeom prst="rect">
            <a:avLst/>
          </a:prstGeom>
        </p:spPr>
      </p:pic>
      <p:pic>
        <p:nvPicPr>
          <p:cNvPr id="17" name="Picture 16">
            <a:extLst>
              <a:ext uri="{FF2B5EF4-FFF2-40B4-BE49-F238E27FC236}">
                <a16:creationId xmlns:a16="http://schemas.microsoft.com/office/drawing/2014/main" id="{421BAB7D-C5FD-5DD0-5DBB-680C9FB8712E}"/>
              </a:ext>
            </a:extLst>
          </p:cNvPr>
          <p:cNvPicPr>
            <a:picLocks noChangeAspect="1"/>
          </p:cNvPicPr>
          <p:nvPr/>
        </p:nvPicPr>
        <p:blipFill>
          <a:blip r:embed="rId8"/>
          <a:stretch>
            <a:fillRect/>
          </a:stretch>
        </p:blipFill>
        <p:spPr>
          <a:xfrm>
            <a:off x="9843797" y="5782547"/>
            <a:ext cx="1194318" cy="700761"/>
          </a:xfrm>
          <a:prstGeom prst="rect">
            <a:avLst/>
          </a:prstGeom>
        </p:spPr>
      </p:pic>
      <p:sp>
        <p:nvSpPr>
          <p:cNvPr id="12" name="TextBox 11">
            <a:extLst>
              <a:ext uri="{FF2B5EF4-FFF2-40B4-BE49-F238E27FC236}">
                <a16:creationId xmlns:a16="http://schemas.microsoft.com/office/drawing/2014/main" id="{8A431E7E-27DC-ED0F-E963-38A74C316A77}"/>
              </a:ext>
            </a:extLst>
          </p:cNvPr>
          <p:cNvSpPr txBox="1"/>
          <p:nvPr/>
        </p:nvSpPr>
        <p:spPr>
          <a:xfrm>
            <a:off x="379524" y="1766778"/>
            <a:ext cx="2337783" cy="369332"/>
          </a:xfrm>
          <a:prstGeom prst="rect">
            <a:avLst/>
          </a:prstGeom>
          <a:noFill/>
        </p:spPr>
        <p:txBody>
          <a:bodyPr wrap="square" rtlCol="0">
            <a:spAutoFit/>
          </a:bodyPr>
          <a:lstStyle/>
          <a:p>
            <a:r>
              <a:rPr lang="en-IN" dirty="0"/>
              <a:t> Tally 4.5</a:t>
            </a:r>
          </a:p>
        </p:txBody>
      </p:sp>
      <p:sp>
        <p:nvSpPr>
          <p:cNvPr id="14" name="TextBox 13">
            <a:extLst>
              <a:ext uri="{FF2B5EF4-FFF2-40B4-BE49-F238E27FC236}">
                <a16:creationId xmlns:a16="http://schemas.microsoft.com/office/drawing/2014/main" id="{E8ADC423-5ABA-BB26-50DE-32078D0BE068}"/>
              </a:ext>
            </a:extLst>
          </p:cNvPr>
          <p:cNvSpPr txBox="1"/>
          <p:nvPr/>
        </p:nvSpPr>
        <p:spPr>
          <a:xfrm>
            <a:off x="3325756" y="1705222"/>
            <a:ext cx="2916609" cy="369332"/>
          </a:xfrm>
          <a:prstGeom prst="rect">
            <a:avLst/>
          </a:prstGeom>
          <a:noFill/>
        </p:spPr>
        <p:txBody>
          <a:bodyPr wrap="square" rtlCol="0">
            <a:spAutoFit/>
          </a:bodyPr>
          <a:lstStyle/>
          <a:p>
            <a:r>
              <a:rPr lang="en-IN" dirty="0"/>
              <a:t> Tally 5.4/6.3/7.2</a:t>
            </a:r>
          </a:p>
        </p:txBody>
      </p:sp>
      <p:sp>
        <p:nvSpPr>
          <p:cNvPr id="16" name="TextBox 15">
            <a:extLst>
              <a:ext uri="{FF2B5EF4-FFF2-40B4-BE49-F238E27FC236}">
                <a16:creationId xmlns:a16="http://schemas.microsoft.com/office/drawing/2014/main" id="{59E7E95E-62B0-8EB3-93BA-3ADB30AA77B0}"/>
              </a:ext>
            </a:extLst>
          </p:cNvPr>
          <p:cNvSpPr txBox="1"/>
          <p:nvPr/>
        </p:nvSpPr>
        <p:spPr>
          <a:xfrm>
            <a:off x="6129035" y="1643200"/>
            <a:ext cx="3335330" cy="369332"/>
          </a:xfrm>
          <a:prstGeom prst="rect">
            <a:avLst/>
          </a:prstGeom>
          <a:noFill/>
        </p:spPr>
        <p:txBody>
          <a:bodyPr wrap="square" rtlCol="0">
            <a:spAutoFit/>
          </a:bodyPr>
          <a:lstStyle/>
          <a:p>
            <a:r>
              <a:rPr lang="en-IN" dirty="0"/>
              <a:t> Tally 9/ERP/Prime 2.1</a:t>
            </a:r>
          </a:p>
        </p:txBody>
      </p:sp>
      <p:sp>
        <p:nvSpPr>
          <p:cNvPr id="18" name="TextBox 17">
            <a:extLst>
              <a:ext uri="{FF2B5EF4-FFF2-40B4-BE49-F238E27FC236}">
                <a16:creationId xmlns:a16="http://schemas.microsoft.com/office/drawing/2014/main" id="{D43E67C0-A96C-5AD6-2E3F-A6A962BCE314}"/>
              </a:ext>
            </a:extLst>
          </p:cNvPr>
          <p:cNvSpPr txBox="1"/>
          <p:nvPr/>
        </p:nvSpPr>
        <p:spPr>
          <a:xfrm>
            <a:off x="9319225" y="1674211"/>
            <a:ext cx="2916609" cy="369332"/>
          </a:xfrm>
          <a:prstGeom prst="rect">
            <a:avLst/>
          </a:prstGeom>
          <a:noFill/>
        </p:spPr>
        <p:txBody>
          <a:bodyPr wrap="square" rtlCol="0">
            <a:spAutoFit/>
          </a:bodyPr>
          <a:lstStyle/>
          <a:p>
            <a:r>
              <a:rPr lang="en-IN" dirty="0"/>
              <a:t> TallyPrime 3.0 &amp;  above</a:t>
            </a:r>
          </a:p>
        </p:txBody>
      </p:sp>
    </p:spTree>
    <p:extLst>
      <p:ext uri="{BB962C8B-B14F-4D97-AF65-F5344CB8AC3E}">
        <p14:creationId xmlns:p14="http://schemas.microsoft.com/office/powerpoint/2010/main" val="2946528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fltVal val="0"/>
                                          </p:val>
                                        </p:tav>
                                        <p:tav tm="100000">
                                          <p:val>
                                            <p:strVal val="#ppt_w"/>
                                          </p:val>
                                        </p:tav>
                                      </p:tavLst>
                                    </p:anim>
                                    <p:anim calcmode="lin" valueType="num">
                                      <p:cBhvr>
                                        <p:cTn id="15" dur="1000" fill="hold"/>
                                        <p:tgtEl>
                                          <p:spTgt spid="12"/>
                                        </p:tgtEl>
                                        <p:attrNameLst>
                                          <p:attrName>ppt_h</p:attrName>
                                        </p:attrNameLst>
                                      </p:cBhvr>
                                      <p:tavLst>
                                        <p:tav tm="0">
                                          <p:val>
                                            <p:fltVal val="0"/>
                                          </p:val>
                                        </p:tav>
                                        <p:tav tm="100000">
                                          <p:val>
                                            <p:strVal val="#ppt_h"/>
                                          </p:val>
                                        </p:tav>
                                      </p:tavLst>
                                    </p:anim>
                                    <p:anim calcmode="lin" valueType="num">
                                      <p:cBhvr>
                                        <p:cTn id="16" dur="1000" fill="hold"/>
                                        <p:tgtEl>
                                          <p:spTgt spid="12"/>
                                        </p:tgtEl>
                                        <p:attrNameLst>
                                          <p:attrName>style.rotation</p:attrName>
                                        </p:attrNameLst>
                                      </p:cBhvr>
                                      <p:tavLst>
                                        <p:tav tm="0">
                                          <p:val>
                                            <p:fltVal val="90"/>
                                          </p:val>
                                        </p:tav>
                                        <p:tav tm="100000">
                                          <p:val>
                                            <p:fltVal val="0"/>
                                          </p:val>
                                        </p:tav>
                                      </p:tavLst>
                                    </p:anim>
                                    <p:animEffect transition="in" filter="fade">
                                      <p:cBhvr>
                                        <p:cTn id="17" dur="1000"/>
                                        <p:tgtEl>
                                          <p:spTgt spid="12"/>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90"/>
                                          </p:val>
                                        </p:tav>
                                        <p:tav tm="100000">
                                          <p:val>
                                            <p:fltVal val="0"/>
                                          </p:val>
                                        </p:tav>
                                      </p:tavLst>
                                    </p:anim>
                                    <p:animEffect transition="in" filter="fade">
                                      <p:cBhvr>
                                        <p:cTn id="24" dur="1000"/>
                                        <p:tgtEl>
                                          <p:spTgt spid="14"/>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1000" fill="hold"/>
                                        <p:tgtEl>
                                          <p:spTgt spid="7"/>
                                        </p:tgtEl>
                                        <p:attrNameLst>
                                          <p:attrName>ppt_w</p:attrName>
                                        </p:attrNameLst>
                                      </p:cBhvr>
                                      <p:tavLst>
                                        <p:tav tm="0">
                                          <p:val>
                                            <p:fltVal val="0"/>
                                          </p:val>
                                        </p:tav>
                                        <p:tav tm="100000">
                                          <p:val>
                                            <p:strVal val="#ppt_w"/>
                                          </p:val>
                                        </p:tav>
                                      </p:tavLst>
                                    </p:anim>
                                    <p:anim calcmode="lin" valueType="num">
                                      <p:cBhvr>
                                        <p:cTn id="36" dur="1000" fill="hold"/>
                                        <p:tgtEl>
                                          <p:spTgt spid="7"/>
                                        </p:tgtEl>
                                        <p:attrNameLst>
                                          <p:attrName>ppt_h</p:attrName>
                                        </p:attrNameLst>
                                      </p:cBhvr>
                                      <p:tavLst>
                                        <p:tav tm="0">
                                          <p:val>
                                            <p:fltVal val="0"/>
                                          </p:val>
                                        </p:tav>
                                        <p:tav tm="100000">
                                          <p:val>
                                            <p:strVal val="#ppt_h"/>
                                          </p:val>
                                        </p:tav>
                                      </p:tavLst>
                                    </p:anim>
                                    <p:anim calcmode="lin" valueType="num">
                                      <p:cBhvr>
                                        <p:cTn id="37" dur="1000" fill="hold"/>
                                        <p:tgtEl>
                                          <p:spTgt spid="7"/>
                                        </p:tgtEl>
                                        <p:attrNameLst>
                                          <p:attrName>style.rotation</p:attrName>
                                        </p:attrNameLst>
                                      </p:cBhvr>
                                      <p:tavLst>
                                        <p:tav tm="0">
                                          <p:val>
                                            <p:fltVal val="90"/>
                                          </p:val>
                                        </p:tav>
                                        <p:tav tm="100000">
                                          <p:val>
                                            <p:fltVal val="0"/>
                                          </p:val>
                                        </p:tav>
                                      </p:tavLst>
                                    </p:anim>
                                    <p:animEffect transition="in" filter="fade">
                                      <p:cBhvr>
                                        <p:cTn id="38" dur="1000"/>
                                        <p:tgtEl>
                                          <p:spTgt spid="7"/>
                                        </p:tgtEl>
                                      </p:cBhvr>
                                    </p:animEffect>
                                  </p:childTnLst>
                                </p:cTn>
                              </p:par>
                            </p:childTnLst>
                          </p:cTn>
                        </p:par>
                        <p:par>
                          <p:cTn id="39" fill="hold">
                            <p:stCondLst>
                              <p:cond delay="5000"/>
                            </p:stCondLst>
                            <p:childTnLst>
                              <p:par>
                                <p:cTn id="40" presetID="31"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ppt_w</p:attrName>
                                        </p:attrNameLst>
                                      </p:cBhvr>
                                      <p:tavLst>
                                        <p:tav tm="0">
                                          <p:val>
                                            <p:fltVal val="0"/>
                                          </p:val>
                                        </p:tav>
                                        <p:tav tm="100000">
                                          <p:val>
                                            <p:strVal val="#ppt_w"/>
                                          </p:val>
                                        </p:tav>
                                      </p:tavLst>
                                    </p:anim>
                                    <p:anim calcmode="lin" valueType="num">
                                      <p:cBhvr>
                                        <p:cTn id="43" dur="1000" fill="hold"/>
                                        <p:tgtEl>
                                          <p:spTgt spid="16"/>
                                        </p:tgtEl>
                                        <p:attrNameLst>
                                          <p:attrName>ppt_h</p:attrName>
                                        </p:attrNameLst>
                                      </p:cBhvr>
                                      <p:tavLst>
                                        <p:tav tm="0">
                                          <p:val>
                                            <p:fltVal val="0"/>
                                          </p:val>
                                        </p:tav>
                                        <p:tav tm="100000">
                                          <p:val>
                                            <p:strVal val="#ppt_h"/>
                                          </p:val>
                                        </p:tav>
                                      </p:tavLst>
                                    </p:anim>
                                    <p:anim calcmode="lin" valueType="num">
                                      <p:cBhvr>
                                        <p:cTn id="44" dur="1000" fill="hold"/>
                                        <p:tgtEl>
                                          <p:spTgt spid="16"/>
                                        </p:tgtEl>
                                        <p:attrNameLst>
                                          <p:attrName>style.rotation</p:attrName>
                                        </p:attrNameLst>
                                      </p:cBhvr>
                                      <p:tavLst>
                                        <p:tav tm="0">
                                          <p:val>
                                            <p:fltVal val="90"/>
                                          </p:val>
                                        </p:tav>
                                        <p:tav tm="100000">
                                          <p:val>
                                            <p:fltVal val="0"/>
                                          </p:val>
                                        </p:tav>
                                      </p:tavLst>
                                    </p:anim>
                                    <p:animEffect transition="in" filter="fade">
                                      <p:cBhvr>
                                        <p:cTn id="45" dur="1000"/>
                                        <p:tgtEl>
                                          <p:spTgt spid="16"/>
                                        </p:tgtEl>
                                      </p:cBhvr>
                                    </p:animEffect>
                                  </p:childTnLst>
                                </p:cTn>
                              </p:par>
                            </p:childTnLst>
                          </p:cTn>
                        </p:par>
                        <p:par>
                          <p:cTn id="46" fill="hold">
                            <p:stCondLst>
                              <p:cond delay="6000"/>
                            </p:stCondLst>
                            <p:childTnLst>
                              <p:par>
                                <p:cTn id="47" presetID="31"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transition="in" filter="fade">
                                      <p:cBhvr>
                                        <p:cTn id="52" dur="1000"/>
                                        <p:tgtEl>
                                          <p:spTgt spid="9"/>
                                        </p:tgtEl>
                                      </p:cBhvr>
                                    </p:animEffect>
                                  </p:childTnLst>
                                </p:cTn>
                              </p:par>
                            </p:childTnLst>
                          </p:cTn>
                        </p:par>
                        <p:par>
                          <p:cTn id="53" fill="hold">
                            <p:stCondLst>
                              <p:cond delay="7000"/>
                            </p:stCondLst>
                            <p:childTnLst>
                              <p:par>
                                <p:cTn id="54" presetID="31"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1000" fill="hold"/>
                                        <p:tgtEl>
                                          <p:spTgt spid="10"/>
                                        </p:tgtEl>
                                        <p:attrNameLst>
                                          <p:attrName>ppt_w</p:attrName>
                                        </p:attrNameLst>
                                      </p:cBhvr>
                                      <p:tavLst>
                                        <p:tav tm="0">
                                          <p:val>
                                            <p:fltVal val="0"/>
                                          </p:val>
                                        </p:tav>
                                        <p:tav tm="100000">
                                          <p:val>
                                            <p:strVal val="#ppt_w"/>
                                          </p:val>
                                        </p:tav>
                                      </p:tavLst>
                                    </p:anim>
                                    <p:anim calcmode="lin" valueType="num">
                                      <p:cBhvr>
                                        <p:cTn id="57" dur="1000" fill="hold"/>
                                        <p:tgtEl>
                                          <p:spTgt spid="10"/>
                                        </p:tgtEl>
                                        <p:attrNameLst>
                                          <p:attrName>ppt_h</p:attrName>
                                        </p:attrNameLst>
                                      </p:cBhvr>
                                      <p:tavLst>
                                        <p:tav tm="0">
                                          <p:val>
                                            <p:fltVal val="0"/>
                                          </p:val>
                                        </p:tav>
                                        <p:tav tm="100000">
                                          <p:val>
                                            <p:strVal val="#ppt_h"/>
                                          </p:val>
                                        </p:tav>
                                      </p:tavLst>
                                    </p:anim>
                                    <p:anim calcmode="lin" valueType="num">
                                      <p:cBhvr>
                                        <p:cTn id="58" dur="1000" fill="hold"/>
                                        <p:tgtEl>
                                          <p:spTgt spid="10"/>
                                        </p:tgtEl>
                                        <p:attrNameLst>
                                          <p:attrName>style.rotation</p:attrName>
                                        </p:attrNameLst>
                                      </p:cBhvr>
                                      <p:tavLst>
                                        <p:tav tm="0">
                                          <p:val>
                                            <p:fltVal val="90"/>
                                          </p:val>
                                        </p:tav>
                                        <p:tav tm="100000">
                                          <p:val>
                                            <p:fltVal val="0"/>
                                          </p:val>
                                        </p:tav>
                                      </p:tavLst>
                                    </p:anim>
                                    <p:animEffect transition="in" filter="fade">
                                      <p:cBhvr>
                                        <p:cTn id="59" dur="1000"/>
                                        <p:tgtEl>
                                          <p:spTgt spid="10"/>
                                        </p:tgtEl>
                                      </p:cBhvr>
                                    </p:animEffect>
                                  </p:childTnLst>
                                </p:cTn>
                              </p:par>
                            </p:childTnLst>
                          </p:cTn>
                        </p:par>
                        <p:par>
                          <p:cTn id="60" fill="hold">
                            <p:stCondLst>
                              <p:cond delay="8000"/>
                            </p:stCondLst>
                            <p:childTnLst>
                              <p:par>
                                <p:cTn id="61" presetID="31"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1000" fill="hold"/>
                                        <p:tgtEl>
                                          <p:spTgt spid="18"/>
                                        </p:tgtEl>
                                        <p:attrNameLst>
                                          <p:attrName>ppt_w</p:attrName>
                                        </p:attrNameLst>
                                      </p:cBhvr>
                                      <p:tavLst>
                                        <p:tav tm="0">
                                          <p:val>
                                            <p:fltVal val="0"/>
                                          </p:val>
                                        </p:tav>
                                        <p:tav tm="100000">
                                          <p:val>
                                            <p:strVal val="#ppt_w"/>
                                          </p:val>
                                        </p:tav>
                                      </p:tavLst>
                                    </p:anim>
                                    <p:anim calcmode="lin" valueType="num">
                                      <p:cBhvr>
                                        <p:cTn id="64" dur="1000" fill="hold"/>
                                        <p:tgtEl>
                                          <p:spTgt spid="18"/>
                                        </p:tgtEl>
                                        <p:attrNameLst>
                                          <p:attrName>ppt_h</p:attrName>
                                        </p:attrNameLst>
                                      </p:cBhvr>
                                      <p:tavLst>
                                        <p:tav tm="0">
                                          <p:val>
                                            <p:fltVal val="0"/>
                                          </p:val>
                                        </p:tav>
                                        <p:tav tm="100000">
                                          <p:val>
                                            <p:strVal val="#ppt_h"/>
                                          </p:val>
                                        </p:tav>
                                      </p:tavLst>
                                    </p:anim>
                                    <p:anim calcmode="lin" valueType="num">
                                      <p:cBhvr>
                                        <p:cTn id="65" dur="1000" fill="hold"/>
                                        <p:tgtEl>
                                          <p:spTgt spid="18"/>
                                        </p:tgtEl>
                                        <p:attrNameLst>
                                          <p:attrName>style.rotation</p:attrName>
                                        </p:attrNameLst>
                                      </p:cBhvr>
                                      <p:tavLst>
                                        <p:tav tm="0">
                                          <p:val>
                                            <p:fltVal val="90"/>
                                          </p:val>
                                        </p:tav>
                                        <p:tav tm="100000">
                                          <p:val>
                                            <p:fltVal val="0"/>
                                          </p:val>
                                        </p:tav>
                                      </p:tavLst>
                                    </p:anim>
                                    <p:animEffect transition="in" filter="fade">
                                      <p:cBhvr>
                                        <p:cTn id="66" dur="1000"/>
                                        <p:tgtEl>
                                          <p:spTgt spid="18"/>
                                        </p:tgtEl>
                                      </p:cBhvr>
                                    </p:animEffect>
                                  </p:childTnLst>
                                </p:cTn>
                              </p:par>
                            </p:childTnLst>
                          </p:cTn>
                        </p:par>
                        <p:par>
                          <p:cTn id="67" fill="hold">
                            <p:stCondLst>
                              <p:cond delay="9000"/>
                            </p:stCondLst>
                            <p:childTnLst>
                              <p:par>
                                <p:cTn id="68" presetID="31" presetClass="entr" presetSubtype="0" fill="hold"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1000" fill="hold"/>
                                        <p:tgtEl>
                                          <p:spTgt spid="13"/>
                                        </p:tgtEl>
                                        <p:attrNameLst>
                                          <p:attrName>ppt_w</p:attrName>
                                        </p:attrNameLst>
                                      </p:cBhvr>
                                      <p:tavLst>
                                        <p:tav tm="0">
                                          <p:val>
                                            <p:fltVal val="0"/>
                                          </p:val>
                                        </p:tav>
                                        <p:tav tm="100000">
                                          <p:val>
                                            <p:strVal val="#ppt_w"/>
                                          </p:val>
                                        </p:tav>
                                      </p:tavLst>
                                    </p:anim>
                                    <p:anim calcmode="lin" valueType="num">
                                      <p:cBhvr>
                                        <p:cTn id="71" dur="1000" fill="hold"/>
                                        <p:tgtEl>
                                          <p:spTgt spid="13"/>
                                        </p:tgtEl>
                                        <p:attrNameLst>
                                          <p:attrName>ppt_h</p:attrName>
                                        </p:attrNameLst>
                                      </p:cBhvr>
                                      <p:tavLst>
                                        <p:tav tm="0">
                                          <p:val>
                                            <p:fltVal val="0"/>
                                          </p:val>
                                        </p:tav>
                                        <p:tav tm="100000">
                                          <p:val>
                                            <p:strVal val="#ppt_h"/>
                                          </p:val>
                                        </p:tav>
                                      </p:tavLst>
                                    </p:anim>
                                    <p:anim calcmode="lin" valueType="num">
                                      <p:cBhvr>
                                        <p:cTn id="72" dur="1000" fill="hold"/>
                                        <p:tgtEl>
                                          <p:spTgt spid="13"/>
                                        </p:tgtEl>
                                        <p:attrNameLst>
                                          <p:attrName>style.rotation</p:attrName>
                                        </p:attrNameLst>
                                      </p:cBhvr>
                                      <p:tavLst>
                                        <p:tav tm="0">
                                          <p:val>
                                            <p:fltVal val="90"/>
                                          </p:val>
                                        </p:tav>
                                        <p:tav tm="100000">
                                          <p:val>
                                            <p:fltVal val="0"/>
                                          </p:val>
                                        </p:tav>
                                      </p:tavLst>
                                    </p:anim>
                                    <p:animEffect transition="in" filter="fade">
                                      <p:cBhvr>
                                        <p:cTn id="73" dur="1000"/>
                                        <p:tgtEl>
                                          <p:spTgt spid="13"/>
                                        </p:tgtEl>
                                      </p:cBhvr>
                                    </p:animEffect>
                                  </p:childTnLst>
                                </p:cTn>
                              </p:par>
                            </p:childTnLst>
                          </p:cTn>
                        </p:par>
                        <p:par>
                          <p:cTn id="74" fill="hold">
                            <p:stCondLst>
                              <p:cond delay="10000"/>
                            </p:stCondLst>
                            <p:childTnLst>
                              <p:par>
                                <p:cTn id="75" presetID="31" presetClass="entr" presetSubtype="0" fill="hold" nodeType="after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1000" fill="hold"/>
                                        <p:tgtEl>
                                          <p:spTgt spid="17"/>
                                        </p:tgtEl>
                                        <p:attrNameLst>
                                          <p:attrName>ppt_w</p:attrName>
                                        </p:attrNameLst>
                                      </p:cBhvr>
                                      <p:tavLst>
                                        <p:tav tm="0">
                                          <p:val>
                                            <p:fltVal val="0"/>
                                          </p:val>
                                        </p:tav>
                                        <p:tav tm="100000">
                                          <p:val>
                                            <p:strVal val="#ppt_w"/>
                                          </p:val>
                                        </p:tav>
                                      </p:tavLst>
                                    </p:anim>
                                    <p:anim calcmode="lin" valueType="num">
                                      <p:cBhvr>
                                        <p:cTn id="78" dur="1000" fill="hold"/>
                                        <p:tgtEl>
                                          <p:spTgt spid="17"/>
                                        </p:tgtEl>
                                        <p:attrNameLst>
                                          <p:attrName>ppt_h</p:attrName>
                                        </p:attrNameLst>
                                      </p:cBhvr>
                                      <p:tavLst>
                                        <p:tav tm="0">
                                          <p:val>
                                            <p:fltVal val="0"/>
                                          </p:val>
                                        </p:tav>
                                        <p:tav tm="100000">
                                          <p:val>
                                            <p:strVal val="#ppt_h"/>
                                          </p:val>
                                        </p:tav>
                                      </p:tavLst>
                                    </p:anim>
                                    <p:anim calcmode="lin" valueType="num">
                                      <p:cBhvr>
                                        <p:cTn id="79" dur="1000" fill="hold"/>
                                        <p:tgtEl>
                                          <p:spTgt spid="17"/>
                                        </p:tgtEl>
                                        <p:attrNameLst>
                                          <p:attrName>style.rotation</p:attrName>
                                        </p:attrNameLst>
                                      </p:cBhvr>
                                      <p:tavLst>
                                        <p:tav tm="0">
                                          <p:val>
                                            <p:fltVal val="90"/>
                                          </p:val>
                                        </p:tav>
                                        <p:tav tm="100000">
                                          <p:val>
                                            <p:fltVal val="0"/>
                                          </p:val>
                                        </p:tav>
                                      </p:tavLst>
                                    </p:anim>
                                    <p:animEffect transition="in" filter="fade">
                                      <p:cBhvr>
                                        <p:cTn id="8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C00280A-0096-E42B-E56B-1492EE5CDF76}"/>
              </a:ext>
            </a:extLst>
          </p:cNvPr>
          <p:cNvGrpSpPr/>
          <p:nvPr/>
        </p:nvGrpSpPr>
        <p:grpSpPr>
          <a:xfrm>
            <a:off x="4385187" y="1787804"/>
            <a:ext cx="7219862" cy="1457731"/>
            <a:chOff x="4385187" y="1787804"/>
            <a:chExt cx="7219862" cy="1457731"/>
          </a:xfrm>
          <a:solidFill>
            <a:schemeClr val="accent1">
              <a:lumMod val="60000"/>
              <a:lumOff val="40000"/>
            </a:schemeClr>
          </a:solidFill>
        </p:grpSpPr>
        <p:sp>
          <p:nvSpPr>
            <p:cNvPr id="7" name="Freeform: Shape 6">
              <a:extLst>
                <a:ext uri="{FF2B5EF4-FFF2-40B4-BE49-F238E27FC236}">
                  <a16:creationId xmlns:a16="http://schemas.microsoft.com/office/drawing/2014/main" id="{04787E32-D05A-0A32-FC75-5BC14B2DE28C}"/>
                </a:ext>
              </a:extLst>
            </p:cNvPr>
            <p:cNvSpPr/>
            <p:nvPr/>
          </p:nvSpPr>
          <p:spPr>
            <a:xfrm>
              <a:off x="7273132" y="1787804"/>
              <a:ext cx="4331917" cy="1457731"/>
            </a:xfrm>
            <a:custGeom>
              <a:avLst/>
              <a:gdLst>
                <a:gd name="connsiteX0" fmla="*/ 0 w 4331917"/>
                <a:gd name="connsiteY0" fmla="*/ 274777 h 2198212"/>
                <a:gd name="connsiteX1" fmla="*/ 3232811 w 4331917"/>
                <a:gd name="connsiteY1" fmla="*/ 274777 h 2198212"/>
                <a:gd name="connsiteX2" fmla="*/ 3232811 w 4331917"/>
                <a:gd name="connsiteY2" fmla="*/ 0 h 2198212"/>
                <a:gd name="connsiteX3" fmla="*/ 4331917 w 4331917"/>
                <a:gd name="connsiteY3" fmla="*/ 1099106 h 2198212"/>
                <a:gd name="connsiteX4" fmla="*/ 3232811 w 4331917"/>
                <a:gd name="connsiteY4" fmla="*/ 2198212 h 2198212"/>
                <a:gd name="connsiteX5" fmla="*/ 3232811 w 4331917"/>
                <a:gd name="connsiteY5" fmla="*/ 1923436 h 2198212"/>
                <a:gd name="connsiteX6" fmla="*/ 0 w 4331917"/>
                <a:gd name="connsiteY6" fmla="*/ 1923436 h 2198212"/>
                <a:gd name="connsiteX7" fmla="*/ 0 w 4331917"/>
                <a:gd name="connsiteY7" fmla="*/ 274777 h 219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1917" h="2198212">
                  <a:moveTo>
                    <a:pt x="0" y="274777"/>
                  </a:moveTo>
                  <a:lnTo>
                    <a:pt x="3232811" y="274777"/>
                  </a:lnTo>
                  <a:lnTo>
                    <a:pt x="3232811" y="0"/>
                  </a:lnTo>
                  <a:lnTo>
                    <a:pt x="4331917" y="1099106"/>
                  </a:lnTo>
                  <a:lnTo>
                    <a:pt x="3232811" y="2198212"/>
                  </a:lnTo>
                  <a:lnTo>
                    <a:pt x="3232811" y="1923436"/>
                  </a:lnTo>
                  <a:lnTo>
                    <a:pt x="0" y="1923436"/>
                  </a:lnTo>
                  <a:lnTo>
                    <a:pt x="0" y="274777"/>
                  </a:lnTo>
                  <a:close/>
                </a:path>
              </a:pathLst>
            </a:custGeom>
            <a:grp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287477" rIns="837029" bIns="287476" numCol="1" spcCol="1270" anchor="t" anchorCtr="0">
              <a:spAutoFit/>
            </a:bodyPr>
            <a:lstStyle/>
            <a:p>
              <a:pPr marL="228600" lvl="1" indent="-228600" algn="l" defTabSz="889000">
                <a:lnSpc>
                  <a:spcPct val="90000"/>
                </a:lnSpc>
                <a:spcBef>
                  <a:spcPct val="0"/>
                </a:spcBef>
                <a:spcAft>
                  <a:spcPct val="15000"/>
                </a:spcAft>
                <a:buChar char="•"/>
              </a:pPr>
              <a:r>
                <a:rPr lang="en-IN" sz="2000" kern="1200" dirty="0"/>
                <a:t>Trying to copy the data folder when it is in use</a:t>
              </a:r>
            </a:p>
            <a:p>
              <a:pPr marL="228600" lvl="1" indent="-228600" algn="l" defTabSz="889000">
                <a:lnSpc>
                  <a:spcPct val="90000"/>
                </a:lnSpc>
                <a:spcBef>
                  <a:spcPct val="0"/>
                </a:spcBef>
                <a:spcAft>
                  <a:spcPct val="15000"/>
                </a:spcAft>
                <a:buChar char="•"/>
              </a:pPr>
              <a:r>
                <a:rPr lang="en-IN" sz="2000" kern="1200" dirty="0"/>
                <a:t>Due to third party backup tools </a:t>
              </a:r>
            </a:p>
          </p:txBody>
        </p:sp>
        <p:sp>
          <p:nvSpPr>
            <p:cNvPr id="8" name="Freeform: Shape 7">
              <a:extLst>
                <a:ext uri="{FF2B5EF4-FFF2-40B4-BE49-F238E27FC236}">
                  <a16:creationId xmlns:a16="http://schemas.microsoft.com/office/drawing/2014/main" id="{1A2B6CE3-E3BD-3524-3165-EDEEFC14357F}"/>
                </a:ext>
              </a:extLst>
            </p:cNvPr>
            <p:cNvSpPr/>
            <p:nvPr/>
          </p:nvSpPr>
          <p:spPr>
            <a:xfrm>
              <a:off x="4385187" y="2601582"/>
              <a:ext cx="2887945" cy="570655"/>
            </a:xfrm>
            <a:custGeom>
              <a:avLst/>
              <a:gdLst>
                <a:gd name="connsiteX0" fmla="*/ 0 w 2887945"/>
                <a:gd name="connsiteY0" fmla="*/ 366376 h 2198212"/>
                <a:gd name="connsiteX1" fmla="*/ 366376 w 2887945"/>
                <a:gd name="connsiteY1" fmla="*/ 0 h 2198212"/>
                <a:gd name="connsiteX2" fmla="*/ 2521569 w 2887945"/>
                <a:gd name="connsiteY2" fmla="*/ 0 h 2198212"/>
                <a:gd name="connsiteX3" fmla="*/ 2887945 w 2887945"/>
                <a:gd name="connsiteY3" fmla="*/ 366376 h 2198212"/>
                <a:gd name="connsiteX4" fmla="*/ 2887945 w 2887945"/>
                <a:gd name="connsiteY4" fmla="*/ 1831836 h 2198212"/>
                <a:gd name="connsiteX5" fmla="*/ 2521569 w 2887945"/>
                <a:gd name="connsiteY5" fmla="*/ 2198212 h 2198212"/>
                <a:gd name="connsiteX6" fmla="*/ 366376 w 2887945"/>
                <a:gd name="connsiteY6" fmla="*/ 2198212 h 2198212"/>
                <a:gd name="connsiteX7" fmla="*/ 0 w 2887945"/>
                <a:gd name="connsiteY7" fmla="*/ 1831836 h 2198212"/>
                <a:gd name="connsiteX8" fmla="*/ 0 w 2887945"/>
                <a:gd name="connsiteY8" fmla="*/ 366376 h 219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945" h="2198212">
                  <a:moveTo>
                    <a:pt x="0" y="366376"/>
                  </a:moveTo>
                  <a:cubicBezTo>
                    <a:pt x="0" y="164032"/>
                    <a:pt x="164032" y="0"/>
                    <a:pt x="366376" y="0"/>
                  </a:cubicBezTo>
                  <a:lnTo>
                    <a:pt x="2521569" y="0"/>
                  </a:lnTo>
                  <a:cubicBezTo>
                    <a:pt x="2723913" y="0"/>
                    <a:pt x="2887945" y="164032"/>
                    <a:pt x="2887945" y="366376"/>
                  </a:cubicBezTo>
                  <a:lnTo>
                    <a:pt x="2887945" y="1831836"/>
                  </a:lnTo>
                  <a:cubicBezTo>
                    <a:pt x="2887945" y="2034180"/>
                    <a:pt x="2723913" y="2198212"/>
                    <a:pt x="2521569" y="2198212"/>
                  </a:cubicBezTo>
                  <a:lnTo>
                    <a:pt x="366376" y="2198212"/>
                  </a:lnTo>
                  <a:cubicBezTo>
                    <a:pt x="164032" y="2198212"/>
                    <a:pt x="0" y="2034180"/>
                    <a:pt x="0" y="1831836"/>
                  </a:cubicBezTo>
                  <a:lnTo>
                    <a:pt x="0" y="366376"/>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508" tIns="145408" rIns="183508" bIns="145408" numCol="1" spcCol="1270" anchor="ctr" anchorCtr="0">
              <a:spAutoFit/>
            </a:bodyPr>
            <a:lstStyle/>
            <a:p>
              <a:pPr marL="0" lvl="0" indent="0" algn="ctr" defTabSz="889000">
                <a:lnSpc>
                  <a:spcPct val="90000"/>
                </a:lnSpc>
                <a:spcBef>
                  <a:spcPct val="0"/>
                </a:spcBef>
                <a:spcAft>
                  <a:spcPct val="35000"/>
                </a:spcAft>
                <a:buNone/>
              </a:pPr>
              <a:r>
                <a:rPr lang="en-IN" sz="2000" kern="1200" dirty="0"/>
                <a:t> Reason </a:t>
              </a:r>
            </a:p>
          </p:txBody>
        </p:sp>
      </p:grpSp>
      <p:grpSp>
        <p:nvGrpSpPr>
          <p:cNvPr id="12" name="Group 11">
            <a:extLst>
              <a:ext uri="{FF2B5EF4-FFF2-40B4-BE49-F238E27FC236}">
                <a16:creationId xmlns:a16="http://schemas.microsoft.com/office/drawing/2014/main" id="{293CBC6D-24C6-E231-2D54-747961C1159C}"/>
              </a:ext>
            </a:extLst>
          </p:cNvPr>
          <p:cNvGrpSpPr/>
          <p:nvPr/>
        </p:nvGrpSpPr>
        <p:grpSpPr>
          <a:xfrm>
            <a:off x="4385187" y="4205838"/>
            <a:ext cx="7219862" cy="1734730"/>
            <a:chOff x="4385187" y="4205838"/>
            <a:chExt cx="7219862" cy="1734730"/>
          </a:xfrm>
          <a:solidFill>
            <a:schemeClr val="accent1">
              <a:lumMod val="60000"/>
              <a:lumOff val="40000"/>
            </a:schemeClr>
          </a:solidFill>
        </p:grpSpPr>
        <p:sp>
          <p:nvSpPr>
            <p:cNvPr id="9" name="Freeform: Shape 8">
              <a:extLst>
                <a:ext uri="{FF2B5EF4-FFF2-40B4-BE49-F238E27FC236}">
                  <a16:creationId xmlns:a16="http://schemas.microsoft.com/office/drawing/2014/main" id="{2AD36CD0-8389-F3CD-3837-35BD391A5852}"/>
                </a:ext>
              </a:extLst>
            </p:cNvPr>
            <p:cNvSpPr/>
            <p:nvPr/>
          </p:nvSpPr>
          <p:spPr>
            <a:xfrm>
              <a:off x="7273132" y="4205838"/>
              <a:ext cx="4331917" cy="1734730"/>
            </a:xfrm>
            <a:custGeom>
              <a:avLst/>
              <a:gdLst>
                <a:gd name="connsiteX0" fmla="*/ 0 w 4331917"/>
                <a:gd name="connsiteY0" fmla="*/ 274777 h 2198212"/>
                <a:gd name="connsiteX1" fmla="*/ 3232811 w 4331917"/>
                <a:gd name="connsiteY1" fmla="*/ 274777 h 2198212"/>
                <a:gd name="connsiteX2" fmla="*/ 3232811 w 4331917"/>
                <a:gd name="connsiteY2" fmla="*/ 0 h 2198212"/>
                <a:gd name="connsiteX3" fmla="*/ 4331917 w 4331917"/>
                <a:gd name="connsiteY3" fmla="*/ 1099106 h 2198212"/>
                <a:gd name="connsiteX4" fmla="*/ 3232811 w 4331917"/>
                <a:gd name="connsiteY4" fmla="*/ 2198212 h 2198212"/>
                <a:gd name="connsiteX5" fmla="*/ 3232811 w 4331917"/>
                <a:gd name="connsiteY5" fmla="*/ 1923436 h 2198212"/>
                <a:gd name="connsiteX6" fmla="*/ 0 w 4331917"/>
                <a:gd name="connsiteY6" fmla="*/ 1923436 h 2198212"/>
                <a:gd name="connsiteX7" fmla="*/ 0 w 4331917"/>
                <a:gd name="connsiteY7" fmla="*/ 274777 h 219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1917" h="2198212">
                  <a:moveTo>
                    <a:pt x="0" y="274777"/>
                  </a:moveTo>
                  <a:lnTo>
                    <a:pt x="3232811" y="274777"/>
                  </a:lnTo>
                  <a:lnTo>
                    <a:pt x="3232811" y="0"/>
                  </a:lnTo>
                  <a:lnTo>
                    <a:pt x="4331917" y="1099106"/>
                  </a:lnTo>
                  <a:lnTo>
                    <a:pt x="3232811" y="2198212"/>
                  </a:lnTo>
                  <a:lnTo>
                    <a:pt x="3232811" y="1923436"/>
                  </a:lnTo>
                  <a:lnTo>
                    <a:pt x="0" y="1923436"/>
                  </a:lnTo>
                  <a:lnTo>
                    <a:pt x="0" y="274777"/>
                  </a:lnTo>
                  <a:close/>
                </a:path>
              </a:pathLst>
            </a:custGeom>
            <a:grp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287477" rIns="837029" bIns="287476" numCol="1" spcCol="1270" anchor="t" anchorCtr="0">
              <a:spAutoFit/>
            </a:bodyPr>
            <a:lstStyle/>
            <a:p>
              <a:pPr marL="228600" lvl="1" indent="-228600" algn="l" defTabSz="889000">
                <a:lnSpc>
                  <a:spcPct val="90000"/>
                </a:lnSpc>
                <a:spcBef>
                  <a:spcPct val="0"/>
                </a:spcBef>
                <a:spcAft>
                  <a:spcPct val="15000"/>
                </a:spcAft>
                <a:buChar char="•"/>
              </a:pPr>
              <a:r>
                <a:rPr lang="en-IN" sz="2000" kern="1200" dirty="0"/>
                <a:t>Add *.tsf file extensions in the external backup tool </a:t>
              </a:r>
            </a:p>
            <a:p>
              <a:pPr marL="228600" lvl="1" indent="-228600" algn="l" defTabSz="889000">
                <a:lnSpc>
                  <a:spcPct val="90000"/>
                </a:lnSpc>
                <a:spcBef>
                  <a:spcPct val="0"/>
                </a:spcBef>
                <a:spcAft>
                  <a:spcPct val="15000"/>
                </a:spcAft>
                <a:buChar char="•"/>
              </a:pPr>
              <a:r>
                <a:rPr lang="en-IN" sz="2000" dirty="0"/>
                <a:t>Do not copy the data when it is in use</a:t>
              </a:r>
              <a:endParaRPr lang="en-IN" sz="2000" kern="1200" dirty="0"/>
            </a:p>
          </p:txBody>
        </p:sp>
        <p:sp>
          <p:nvSpPr>
            <p:cNvPr id="10" name="Freeform: Shape 9">
              <a:extLst>
                <a:ext uri="{FF2B5EF4-FFF2-40B4-BE49-F238E27FC236}">
                  <a16:creationId xmlns:a16="http://schemas.microsoft.com/office/drawing/2014/main" id="{878E875E-BB7E-601B-E782-05C4D6023B26}"/>
                </a:ext>
              </a:extLst>
            </p:cNvPr>
            <p:cNvSpPr/>
            <p:nvPr/>
          </p:nvSpPr>
          <p:spPr>
            <a:xfrm>
              <a:off x="4385187" y="5019616"/>
              <a:ext cx="2887945" cy="570655"/>
            </a:xfrm>
            <a:custGeom>
              <a:avLst/>
              <a:gdLst>
                <a:gd name="connsiteX0" fmla="*/ 0 w 2887945"/>
                <a:gd name="connsiteY0" fmla="*/ 366376 h 2198212"/>
                <a:gd name="connsiteX1" fmla="*/ 366376 w 2887945"/>
                <a:gd name="connsiteY1" fmla="*/ 0 h 2198212"/>
                <a:gd name="connsiteX2" fmla="*/ 2521569 w 2887945"/>
                <a:gd name="connsiteY2" fmla="*/ 0 h 2198212"/>
                <a:gd name="connsiteX3" fmla="*/ 2887945 w 2887945"/>
                <a:gd name="connsiteY3" fmla="*/ 366376 h 2198212"/>
                <a:gd name="connsiteX4" fmla="*/ 2887945 w 2887945"/>
                <a:gd name="connsiteY4" fmla="*/ 1831836 h 2198212"/>
                <a:gd name="connsiteX5" fmla="*/ 2521569 w 2887945"/>
                <a:gd name="connsiteY5" fmla="*/ 2198212 h 2198212"/>
                <a:gd name="connsiteX6" fmla="*/ 366376 w 2887945"/>
                <a:gd name="connsiteY6" fmla="*/ 2198212 h 2198212"/>
                <a:gd name="connsiteX7" fmla="*/ 0 w 2887945"/>
                <a:gd name="connsiteY7" fmla="*/ 1831836 h 2198212"/>
                <a:gd name="connsiteX8" fmla="*/ 0 w 2887945"/>
                <a:gd name="connsiteY8" fmla="*/ 366376 h 219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87945" h="2198212">
                  <a:moveTo>
                    <a:pt x="0" y="366376"/>
                  </a:moveTo>
                  <a:cubicBezTo>
                    <a:pt x="0" y="164032"/>
                    <a:pt x="164032" y="0"/>
                    <a:pt x="366376" y="0"/>
                  </a:cubicBezTo>
                  <a:lnTo>
                    <a:pt x="2521569" y="0"/>
                  </a:lnTo>
                  <a:cubicBezTo>
                    <a:pt x="2723913" y="0"/>
                    <a:pt x="2887945" y="164032"/>
                    <a:pt x="2887945" y="366376"/>
                  </a:cubicBezTo>
                  <a:lnTo>
                    <a:pt x="2887945" y="1831836"/>
                  </a:lnTo>
                  <a:cubicBezTo>
                    <a:pt x="2887945" y="2034180"/>
                    <a:pt x="2723913" y="2198212"/>
                    <a:pt x="2521569" y="2198212"/>
                  </a:cubicBezTo>
                  <a:lnTo>
                    <a:pt x="366376" y="2198212"/>
                  </a:lnTo>
                  <a:cubicBezTo>
                    <a:pt x="164032" y="2198212"/>
                    <a:pt x="0" y="2034180"/>
                    <a:pt x="0" y="1831836"/>
                  </a:cubicBezTo>
                  <a:lnTo>
                    <a:pt x="0" y="366376"/>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3508" tIns="145408" rIns="183508" bIns="145408" numCol="1" spcCol="1270" anchor="ctr" anchorCtr="0">
              <a:spAutoFit/>
            </a:bodyPr>
            <a:lstStyle/>
            <a:p>
              <a:pPr marL="0" lvl="0" indent="0" algn="ctr" defTabSz="889000">
                <a:lnSpc>
                  <a:spcPct val="90000"/>
                </a:lnSpc>
                <a:spcBef>
                  <a:spcPct val="0"/>
                </a:spcBef>
                <a:spcAft>
                  <a:spcPct val="35000"/>
                </a:spcAft>
                <a:buNone/>
              </a:pPr>
              <a:r>
                <a:rPr lang="en-IN" sz="2000" kern="1200" dirty="0"/>
                <a:t>Solution </a:t>
              </a:r>
            </a:p>
          </p:txBody>
        </p:sp>
      </p:grpSp>
      <p:sp>
        <p:nvSpPr>
          <p:cNvPr id="4" name="Title 3">
            <a:extLst>
              <a:ext uri="{FF2B5EF4-FFF2-40B4-BE49-F238E27FC236}">
                <a16:creationId xmlns:a16="http://schemas.microsoft.com/office/drawing/2014/main" id="{1A0DF096-FD0E-D210-5056-BC1F2DBE333A}"/>
              </a:ext>
            </a:extLst>
          </p:cNvPr>
          <p:cNvSpPr>
            <a:spLocks noGrp="1"/>
          </p:cNvSpPr>
          <p:nvPr>
            <p:ph type="title"/>
          </p:nvPr>
        </p:nvSpPr>
        <p:spPr/>
        <p:txBody>
          <a:bodyPr/>
          <a:lstStyle/>
          <a:p>
            <a:r>
              <a:rPr lang="en-IN" dirty="0">
                <a:solidFill>
                  <a:schemeClr val="tx1"/>
                </a:solidFill>
                <a:latin typeface="+mn-lt"/>
              </a:rPr>
              <a:t>Error code 32</a:t>
            </a:r>
          </a:p>
        </p:txBody>
      </p:sp>
      <p:pic>
        <p:nvPicPr>
          <p:cNvPr id="1026" name="Picture 2">
            <a:extLst>
              <a:ext uri="{FF2B5EF4-FFF2-40B4-BE49-F238E27FC236}">
                <a16:creationId xmlns:a16="http://schemas.microsoft.com/office/drawing/2014/main" id="{865E23D2-97AD-D3B4-6E3E-F66B7056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 t="2665"/>
          <a:stretch/>
        </p:blipFill>
        <p:spPr bwMode="auto">
          <a:xfrm>
            <a:off x="112964" y="1787241"/>
            <a:ext cx="4056294" cy="248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4B8E8-EE5A-C540-B24B-F49D622A5438}"/>
              </a:ext>
            </a:extLst>
          </p:cNvPr>
          <p:cNvSpPr>
            <a:spLocks noGrp="1"/>
          </p:cNvSpPr>
          <p:nvPr>
            <p:ph type="title"/>
          </p:nvPr>
        </p:nvSpPr>
        <p:spPr>
          <a:xfrm>
            <a:off x="333198" y="1066309"/>
            <a:ext cx="11152980" cy="454884"/>
          </a:xfrm>
        </p:spPr>
        <p:txBody>
          <a:bodyPr anchor="ctr"/>
          <a:lstStyle/>
          <a:p>
            <a:r>
              <a:rPr lang="en-IN" dirty="0">
                <a:solidFill>
                  <a:schemeClr val="tx1"/>
                </a:solidFill>
              </a:rPr>
              <a:t>Company Data is not listing in Server/Client</a:t>
            </a:r>
          </a:p>
        </p:txBody>
      </p:sp>
      <p:grpSp>
        <p:nvGrpSpPr>
          <p:cNvPr id="17" name="Group 16">
            <a:extLst>
              <a:ext uri="{FF2B5EF4-FFF2-40B4-BE49-F238E27FC236}">
                <a16:creationId xmlns:a16="http://schemas.microsoft.com/office/drawing/2014/main" id="{6037640E-69FB-7286-7106-FE00DDE76E40}"/>
              </a:ext>
            </a:extLst>
          </p:cNvPr>
          <p:cNvGrpSpPr/>
          <p:nvPr/>
        </p:nvGrpSpPr>
        <p:grpSpPr>
          <a:xfrm>
            <a:off x="568962" y="2307860"/>
            <a:ext cx="4951512" cy="1700018"/>
            <a:chOff x="568962" y="2307860"/>
            <a:chExt cx="4951512" cy="1700018"/>
          </a:xfrm>
        </p:grpSpPr>
        <p:sp>
          <p:nvSpPr>
            <p:cNvPr id="6" name="Freeform: Shape 5">
              <a:extLst>
                <a:ext uri="{FF2B5EF4-FFF2-40B4-BE49-F238E27FC236}">
                  <a16:creationId xmlns:a16="http://schemas.microsoft.com/office/drawing/2014/main" id="{19D40549-FDD3-DA61-E3C6-045F72852911}"/>
                </a:ext>
              </a:extLst>
            </p:cNvPr>
            <p:cNvSpPr/>
            <p:nvPr/>
          </p:nvSpPr>
          <p:spPr>
            <a:xfrm>
              <a:off x="767023" y="2522425"/>
              <a:ext cx="4753451" cy="1485453"/>
            </a:xfrm>
            <a:custGeom>
              <a:avLst/>
              <a:gdLst>
                <a:gd name="connsiteX0" fmla="*/ 0 w 4753451"/>
                <a:gd name="connsiteY0" fmla="*/ 0 h 1485453"/>
                <a:gd name="connsiteX1" fmla="*/ 4753451 w 4753451"/>
                <a:gd name="connsiteY1" fmla="*/ 0 h 1485453"/>
                <a:gd name="connsiteX2" fmla="*/ 4753451 w 4753451"/>
                <a:gd name="connsiteY2" fmla="*/ 1485453 h 1485453"/>
                <a:gd name="connsiteX3" fmla="*/ 0 w 4753451"/>
                <a:gd name="connsiteY3" fmla="*/ 1485453 h 1485453"/>
                <a:gd name="connsiteX4" fmla="*/ 0 w 4753451"/>
                <a:gd name="connsiteY4" fmla="*/ 0 h 1485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51" h="1485453">
                  <a:moveTo>
                    <a:pt x="0" y="0"/>
                  </a:moveTo>
                  <a:lnTo>
                    <a:pt x="4753451" y="0"/>
                  </a:lnTo>
                  <a:lnTo>
                    <a:pt x="4753451" y="1485453"/>
                  </a:lnTo>
                  <a:lnTo>
                    <a:pt x="0" y="1485453"/>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5">
                <a:hueOff val="0"/>
                <a:satOff val="0"/>
                <a:lumOff val="0"/>
                <a:alphaOff val="0"/>
              </a:schemeClr>
            </a:lnRef>
            <a:fillRef idx="1">
              <a:schemeClr val="accent5">
                <a:alpha val="40000"/>
                <a:tint val="40000"/>
                <a:hueOff val="0"/>
                <a:satOff val="0"/>
                <a:lumOff val="0"/>
                <a:alphaOff val="0"/>
              </a:schemeClr>
            </a:fillRef>
            <a:effectRef idx="1">
              <a:schemeClr val="accent5">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1006147"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Due to System issues</a:t>
              </a:r>
              <a:endParaRPr lang="en-IN" sz="2000" kern="1200" dirty="0"/>
            </a:p>
          </p:txBody>
        </p:sp>
        <p:sp>
          <p:nvSpPr>
            <p:cNvPr id="12" name="Rectangle 11">
              <a:extLst>
                <a:ext uri="{FF2B5EF4-FFF2-40B4-BE49-F238E27FC236}">
                  <a16:creationId xmlns:a16="http://schemas.microsoft.com/office/drawing/2014/main" id="{FD0D424E-1F66-00DD-35B0-97F8472AFD45}"/>
                </a:ext>
              </a:extLst>
            </p:cNvPr>
            <p:cNvSpPr/>
            <p:nvPr/>
          </p:nvSpPr>
          <p:spPr>
            <a:xfrm>
              <a:off x="568962" y="2307860"/>
              <a:ext cx="1039817" cy="1559726"/>
            </a:xfrm>
            <a:prstGeom prst="rect">
              <a:avLst/>
            </a:prstGeom>
            <a:blipFill>
              <a:blip r:embed="rId2"/>
              <a:srcRect/>
              <a:stretch>
                <a:fillRect t="-4000" b="-4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shade val="80000"/>
                <a:hueOff val="0"/>
                <a:satOff val="0"/>
                <a:lumOff val="0"/>
                <a:alphaOff val="0"/>
              </a:schemeClr>
            </a:lnRef>
            <a:fillRef idx="1">
              <a:scrgbClr r="0" g="0" b="0"/>
            </a:fillRef>
            <a:effectRef idx="1">
              <a:schemeClr val="accent5">
                <a:tint val="40000"/>
                <a:hueOff val="0"/>
                <a:satOff val="0"/>
                <a:lumOff val="0"/>
                <a:alphaOff val="0"/>
              </a:schemeClr>
            </a:effectRef>
            <a:fontRef idx="minor">
              <a:schemeClr val="lt1">
                <a:hueOff val="0"/>
                <a:satOff val="0"/>
                <a:lumOff val="0"/>
                <a:alphaOff val="0"/>
              </a:schemeClr>
            </a:fontRef>
          </p:style>
          <p:txBody>
            <a:bodyPr/>
            <a:lstStyle/>
            <a:p>
              <a:endParaRPr lang="en-IN"/>
            </a:p>
          </p:txBody>
        </p:sp>
      </p:grpSp>
      <p:grpSp>
        <p:nvGrpSpPr>
          <p:cNvPr id="18" name="Group 17">
            <a:extLst>
              <a:ext uri="{FF2B5EF4-FFF2-40B4-BE49-F238E27FC236}">
                <a16:creationId xmlns:a16="http://schemas.microsoft.com/office/drawing/2014/main" id="{CA36FA99-CE3B-302E-E5AA-4F3ADDA5FB6C}"/>
              </a:ext>
            </a:extLst>
          </p:cNvPr>
          <p:cNvGrpSpPr/>
          <p:nvPr/>
        </p:nvGrpSpPr>
        <p:grpSpPr>
          <a:xfrm>
            <a:off x="5754077" y="2307860"/>
            <a:ext cx="4951512" cy="1700018"/>
            <a:chOff x="5754077" y="2307860"/>
            <a:chExt cx="4951512" cy="1700018"/>
          </a:xfrm>
        </p:grpSpPr>
        <p:sp>
          <p:nvSpPr>
            <p:cNvPr id="13" name="Freeform: Shape 12">
              <a:extLst>
                <a:ext uri="{FF2B5EF4-FFF2-40B4-BE49-F238E27FC236}">
                  <a16:creationId xmlns:a16="http://schemas.microsoft.com/office/drawing/2014/main" id="{F5B30ACD-D811-0804-6F74-BC26D1B842AA}"/>
                </a:ext>
              </a:extLst>
            </p:cNvPr>
            <p:cNvSpPr/>
            <p:nvPr/>
          </p:nvSpPr>
          <p:spPr>
            <a:xfrm>
              <a:off x="5952138" y="2522425"/>
              <a:ext cx="4753451" cy="1485453"/>
            </a:xfrm>
            <a:custGeom>
              <a:avLst/>
              <a:gdLst>
                <a:gd name="connsiteX0" fmla="*/ 0 w 4753451"/>
                <a:gd name="connsiteY0" fmla="*/ 0 h 1485453"/>
                <a:gd name="connsiteX1" fmla="*/ 4753451 w 4753451"/>
                <a:gd name="connsiteY1" fmla="*/ 0 h 1485453"/>
                <a:gd name="connsiteX2" fmla="*/ 4753451 w 4753451"/>
                <a:gd name="connsiteY2" fmla="*/ 1485453 h 1485453"/>
                <a:gd name="connsiteX3" fmla="*/ 0 w 4753451"/>
                <a:gd name="connsiteY3" fmla="*/ 1485453 h 1485453"/>
                <a:gd name="connsiteX4" fmla="*/ 0 w 4753451"/>
                <a:gd name="connsiteY4" fmla="*/ 0 h 1485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51" h="1485453">
                  <a:moveTo>
                    <a:pt x="0" y="0"/>
                  </a:moveTo>
                  <a:lnTo>
                    <a:pt x="4753451" y="0"/>
                  </a:lnTo>
                  <a:lnTo>
                    <a:pt x="4753451" y="1485453"/>
                  </a:lnTo>
                  <a:lnTo>
                    <a:pt x="0" y="1485453"/>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5">
                <a:hueOff val="0"/>
                <a:satOff val="0"/>
                <a:lumOff val="0"/>
                <a:alphaOff val="0"/>
              </a:schemeClr>
            </a:lnRef>
            <a:fillRef idx="1">
              <a:schemeClr val="accent5">
                <a:alpha val="40000"/>
                <a:tint val="40000"/>
                <a:hueOff val="0"/>
                <a:satOff val="0"/>
                <a:lumOff val="0"/>
                <a:alphaOff val="0"/>
              </a:schemeClr>
            </a:fillRef>
            <a:effectRef idx="1">
              <a:schemeClr val="accent5">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1006147"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Due to windows user security</a:t>
              </a:r>
              <a:endParaRPr lang="en-IN" sz="2000" kern="1200" dirty="0"/>
            </a:p>
          </p:txBody>
        </p:sp>
        <p:sp>
          <p:nvSpPr>
            <p:cNvPr id="14" name="Rectangle 13">
              <a:extLst>
                <a:ext uri="{FF2B5EF4-FFF2-40B4-BE49-F238E27FC236}">
                  <a16:creationId xmlns:a16="http://schemas.microsoft.com/office/drawing/2014/main" id="{504CE24D-B799-9EA4-8E0B-3EE425826C86}"/>
                </a:ext>
              </a:extLst>
            </p:cNvPr>
            <p:cNvSpPr/>
            <p:nvPr/>
          </p:nvSpPr>
          <p:spPr>
            <a:xfrm>
              <a:off x="5754077" y="2307860"/>
              <a:ext cx="1039817" cy="1559726"/>
            </a:xfrm>
            <a:prstGeom prst="rect">
              <a:avLst/>
            </a:prstGeom>
            <a:blipFill>
              <a:blip r:embed="rId3"/>
              <a:srcRec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shade val="80000"/>
                <a:hueOff val="0"/>
                <a:satOff val="0"/>
                <a:lumOff val="0"/>
                <a:alphaOff val="0"/>
              </a:schemeClr>
            </a:lnRef>
            <a:fillRef idx="1">
              <a:scrgbClr r="0" g="0" b="0"/>
            </a:fillRef>
            <a:effectRef idx="1">
              <a:schemeClr val="accent5">
                <a:tint val="40000"/>
                <a:hueOff val="0"/>
                <a:satOff val="0"/>
                <a:lumOff val="0"/>
                <a:alphaOff val="0"/>
              </a:schemeClr>
            </a:effectRef>
            <a:fontRef idx="minor">
              <a:schemeClr val="lt1">
                <a:hueOff val="0"/>
                <a:satOff val="0"/>
                <a:lumOff val="0"/>
                <a:alphaOff val="0"/>
              </a:schemeClr>
            </a:fontRef>
          </p:style>
          <p:txBody>
            <a:bodyPr/>
            <a:lstStyle/>
            <a:p>
              <a:endParaRPr lang="en-IN"/>
            </a:p>
          </p:txBody>
        </p:sp>
      </p:grpSp>
      <p:grpSp>
        <p:nvGrpSpPr>
          <p:cNvPr id="19" name="Group 18">
            <a:extLst>
              <a:ext uri="{FF2B5EF4-FFF2-40B4-BE49-F238E27FC236}">
                <a16:creationId xmlns:a16="http://schemas.microsoft.com/office/drawing/2014/main" id="{A8957467-DA2A-EB34-9280-DBF54A4A2963}"/>
              </a:ext>
            </a:extLst>
          </p:cNvPr>
          <p:cNvGrpSpPr/>
          <p:nvPr/>
        </p:nvGrpSpPr>
        <p:grpSpPr>
          <a:xfrm>
            <a:off x="3161520" y="4177880"/>
            <a:ext cx="4951511" cy="1700019"/>
            <a:chOff x="3161520" y="4177880"/>
            <a:chExt cx="4951511" cy="1700019"/>
          </a:xfrm>
        </p:grpSpPr>
        <p:sp>
          <p:nvSpPr>
            <p:cNvPr id="15" name="Freeform: Shape 14">
              <a:extLst>
                <a:ext uri="{FF2B5EF4-FFF2-40B4-BE49-F238E27FC236}">
                  <a16:creationId xmlns:a16="http://schemas.microsoft.com/office/drawing/2014/main" id="{CA00FA8E-37E8-8529-7C49-273C1C836707}"/>
                </a:ext>
              </a:extLst>
            </p:cNvPr>
            <p:cNvSpPr/>
            <p:nvPr/>
          </p:nvSpPr>
          <p:spPr>
            <a:xfrm>
              <a:off x="3359580" y="4392446"/>
              <a:ext cx="4753451" cy="1485453"/>
            </a:xfrm>
            <a:custGeom>
              <a:avLst/>
              <a:gdLst>
                <a:gd name="connsiteX0" fmla="*/ 0 w 4753451"/>
                <a:gd name="connsiteY0" fmla="*/ 0 h 1485453"/>
                <a:gd name="connsiteX1" fmla="*/ 4753451 w 4753451"/>
                <a:gd name="connsiteY1" fmla="*/ 0 h 1485453"/>
                <a:gd name="connsiteX2" fmla="*/ 4753451 w 4753451"/>
                <a:gd name="connsiteY2" fmla="*/ 1485453 h 1485453"/>
                <a:gd name="connsiteX3" fmla="*/ 0 w 4753451"/>
                <a:gd name="connsiteY3" fmla="*/ 1485453 h 1485453"/>
                <a:gd name="connsiteX4" fmla="*/ 0 w 4753451"/>
                <a:gd name="connsiteY4" fmla="*/ 0 h 1485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451" h="1485453">
                  <a:moveTo>
                    <a:pt x="0" y="0"/>
                  </a:moveTo>
                  <a:lnTo>
                    <a:pt x="4753451" y="0"/>
                  </a:lnTo>
                  <a:lnTo>
                    <a:pt x="4753451" y="1485453"/>
                  </a:lnTo>
                  <a:lnTo>
                    <a:pt x="0" y="1485453"/>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accent5">
                <a:hueOff val="0"/>
                <a:satOff val="0"/>
                <a:lumOff val="0"/>
                <a:alphaOff val="0"/>
              </a:schemeClr>
            </a:lnRef>
            <a:fillRef idx="1">
              <a:schemeClr val="accent5">
                <a:alpha val="40000"/>
                <a:tint val="40000"/>
                <a:hueOff val="0"/>
                <a:satOff val="0"/>
                <a:lumOff val="0"/>
                <a:alphaOff val="0"/>
              </a:schemeClr>
            </a:fillRef>
            <a:effectRef idx="1">
              <a:schemeClr val="accent5">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1006147"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Virus/Malware</a:t>
              </a:r>
              <a:endParaRPr lang="en-IN" sz="2000" kern="1200" dirty="0"/>
            </a:p>
          </p:txBody>
        </p:sp>
        <p:sp>
          <p:nvSpPr>
            <p:cNvPr id="16" name="Rectangle 15">
              <a:extLst>
                <a:ext uri="{FF2B5EF4-FFF2-40B4-BE49-F238E27FC236}">
                  <a16:creationId xmlns:a16="http://schemas.microsoft.com/office/drawing/2014/main" id="{F653B659-A61F-9633-BA36-040CB37A6D83}"/>
                </a:ext>
              </a:extLst>
            </p:cNvPr>
            <p:cNvSpPr/>
            <p:nvPr/>
          </p:nvSpPr>
          <p:spPr>
            <a:xfrm>
              <a:off x="3161520" y="4177880"/>
              <a:ext cx="1039817" cy="1559726"/>
            </a:xfrm>
            <a:prstGeom prst="rect">
              <a:avLst/>
            </a:prstGeom>
            <a:blipFill>
              <a:blip r:embed="rId4"/>
              <a:srcRect/>
              <a:stretch>
                <a:fillRect l="-17000" r="-17000"/>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accent5">
                <a:shade val="80000"/>
                <a:hueOff val="0"/>
                <a:satOff val="0"/>
                <a:lumOff val="0"/>
                <a:alphaOff val="0"/>
              </a:schemeClr>
            </a:lnRef>
            <a:fillRef idx="1">
              <a:scrgbClr r="0" g="0" b="0"/>
            </a:fillRef>
            <a:effectRef idx="1">
              <a:schemeClr val="accent5">
                <a:tint val="40000"/>
                <a:hueOff val="0"/>
                <a:satOff val="0"/>
                <a:lumOff val="0"/>
                <a:alphaOff val="0"/>
              </a:schemeClr>
            </a:effectRef>
            <a:fontRef idx="minor">
              <a:schemeClr val="lt1">
                <a:hueOff val="0"/>
                <a:satOff val="0"/>
                <a:lumOff val="0"/>
                <a:alphaOff val="0"/>
              </a:schemeClr>
            </a:fontRef>
          </p:style>
          <p:txBody>
            <a:bodyPr/>
            <a:lstStyle/>
            <a:p>
              <a:endParaRPr lang="en-IN"/>
            </a:p>
          </p:txBody>
        </p:sp>
      </p:grpSp>
    </p:spTree>
    <p:extLst>
      <p:ext uri="{BB962C8B-B14F-4D97-AF65-F5344CB8AC3E}">
        <p14:creationId xmlns:p14="http://schemas.microsoft.com/office/powerpoint/2010/main" val="150965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mpany Not listing V3">
            <a:hlinkClick r:id="" action="ppaction://media"/>
            <a:extLst>
              <a:ext uri="{FF2B5EF4-FFF2-40B4-BE49-F238E27FC236}">
                <a16:creationId xmlns:a16="http://schemas.microsoft.com/office/drawing/2014/main" id="{4A5D5377-C40C-93E1-7BB2-1CABC98D623A}"/>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52310" y="1719071"/>
            <a:ext cx="9717570" cy="4855783"/>
          </a:xfrm>
          <a:prstGeom prst="rect">
            <a:avLst/>
          </a:prstGeom>
        </p:spPr>
      </p:pic>
      <p:sp>
        <p:nvSpPr>
          <p:cNvPr id="5" name="Title 3">
            <a:extLst>
              <a:ext uri="{FF2B5EF4-FFF2-40B4-BE49-F238E27FC236}">
                <a16:creationId xmlns:a16="http://schemas.microsoft.com/office/drawing/2014/main" id="{F3BA051F-0940-4727-0853-C657864231A1}"/>
              </a:ext>
            </a:extLst>
          </p:cNvPr>
          <p:cNvSpPr>
            <a:spLocks noGrp="1"/>
          </p:cNvSpPr>
          <p:nvPr>
            <p:ph type="title"/>
          </p:nvPr>
        </p:nvSpPr>
        <p:spPr>
          <a:xfrm>
            <a:off x="452438" y="1074738"/>
            <a:ext cx="11398186" cy="455612"/>
          </a:xfrm>
        </p:spPr>
        <p:txBody>
          <a:bodyPr/>
          <a:lstStyle/>
          <a:p>
            <a:r>
              <a:rPr lang="en-IN" dirty="0">
                <a:solidFill>
                  <a:schemeClr val="tx1"/>
                </a:solidFill>
              </a:rPr>
              <a:t>Company Data is not listing in Server/One user  due to restriction</a:t>
            </a:r>
          </a:p>
        </p:txBody>
      </p:sp>
    </p:spTree>
    <p:extLst>
      <p:ext uri="{BB962C8B-B14F-4D97-AF65-F5344CB8AC3E}">
        <p14:creationId xmlns:p14="http://schemas.microsoft.com/office/powerpoint/2010/main" val="21373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A5986D-3CDB-37E4-0881-9B2A95F6E12C}"/>
              </a:ext>
            </a:extLst>
          </p:cNvPr>
          <p:cNvSpPr/>
          <p:nvPr/>
        </p:nvSpPr>
        <p:spPr>
          <a:xfrm>
            <a:off x="452437" y="1622323"/>
            <a:ext cx="11523253" cy="2280200"/>
          </a:xfrm>
          <a:custGeom>
            <a:avLst/>
            <a:gdLst>
              <a:gd name="connsiteX0" fmla="*/ 0 w 11493757"/>
              <a:gd name="connsiteY0" fmla="*/ 228020 h 2280200"/>
              <a:gd name="connsiteX1" fmla="*/ 228020 w 11493757"/>
              <a:gd name="connsiteY1" fmla="*/ 0 h 2280200"/>
              <a:gd name="connsiteX2" fmla="*/ 11265737 w 11493757"/>
              <a:gd name="connsiteY2" fmla="*/ 0 h 2280200"/>
              <a:gd name="connsiteX3" fmla="*/ 11493757 w 11493757"/>
              <a:gd name="connsiteY3" fmla="*/ 228020 h 2280200"/>
              <a:gd name="connsiteX4" fmla="*/ 11493757 w 11493757"/>
              <a:gd name="connsiteY4" fmla="*/ 2052180 h 2280200"/>
              <a:gd name="connsiteX5" fmla="*/ 11265737 w 11493757"/>
              <a:gd name="connsiteY5" fmla="*/ 2280200 h 2280200"/>
              <a:gd name="connsiteX6" fmla="*/ 228020 w 11493757"/>
              <a:gd name="connsiteY6" fmla="*/ 2280200 h 2280200"/>
              <a:gd name="connsiteX7" fmla="*/ 0 w 11493757"/>
              <a:gd name="connsiteY7" fmla="*/ 2052180 h 2280200"/>
              <a:gd name="connsiteX8" fmla="*/ 0 w 11493757"/>
              <a:gd name="connsiteY8" fmla="*/ 228020 h 22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757" h="2280200">
                <a:moveTo>
                  <a:pt x="0" y="228020"/>
                </a:moveTo>
                <a:cubicBezTo>
                  <a:pt x="0" y="102088"/>
                  <a:pt x="102088" y="0"/>
                  <a:pt x="228020" y="0"/>
                </a:cubicBezTo>
                <a:lnTo>
                  <a:pt x="11265737" y="0"/>
                </a:lnTo>
                <a:cubicBezTo>
                  <a:pt x="11391669" y="0"/>
                  <a:pt x="11493757" y="102088"/>
                  <a:pt x="11493757" y="228020"/>
                </a:cubicBezTo>
                <a:lnTo>
                  <a:pt x="11493757" y="2052180"/>
                </a:lnTo>
                <a:cubicBezTo>
                  <a:pt x="11493757" y="2178112"/>
                  <a:pt x="11391669" y="2280200"/>
                  <a:pt x="11265737" y="2280200"/>
                </a:cubicBezTo>
                <a:lnTo>
                  <a:pt x="228020" y="2280200"/>
                </a:lnTo>
                <a:cubicBezTo>
                  <a:pt x="102088" y="2280200"/>
                  <a:pt x="0" y="2178112"/>
                  <a:pt x="0" y="2052180"/>
                </a:cubicBezTo>
                <a:lnTo>
                  <a:pt x="0" y="2280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41071" tIns="114300" rIns="114301" bIns="114300" numCol="1" spcCol="1270" anchor="t" anchorCtr="0">
            <a:noAutofit/>
          </a:bodyPr>
          <a:lstStyle/>
          <a:p>
            <a:pPr marL="0" lvl="0" indent="0" algn="l" defTabSz="1333500">
              <a:lnSpc>
                <a:spcPct val="90000"/>
              </a:lnSpc>
              <a:spcBef>
                <a:spcPct val="0"/>
              </a:spcBef>
              <a:spcAft>
                <a:spcPct val="35000"/>
              </a:spcAft>
              <a:buNone/>
            </a:pPr>
            <a:r>
              <a:rPr lang="en-US" sz="2000" kern="1200" dirty="0"/>
              <a:t> </a:t>
            </a:r>
            <a:r>
              <a:rPr lang="en-US" sz="2000" b="1" kern="1200" dirty="0"/>
              <a:t>Network disconnection</a:t>
            </a:r>
            <a:endParaRPr lang="en-IN" sz="2000" b="1" kern="1200" dirty="0"/>
          </a:p>
          <a:p>
            <a:pPr marL="228600" lvl="1" indent="-228600" algn="l" defTabSz="1022350">
              <a:lnSpc>
                <a:spcPct val="90000"/>
              </a:lnSpc>
              <a:spcBef>
                <a:spcPct val="0"/>
              </a:spcBef>
              <a:spcAft>
                <a:spcPct val="15000"/>
              </a:spcAft>
              <a:buChar char="•"/>
            </a:pPr>
            <a:r>
              <a:rPr lang="en-US" sz="2000" kern="1200" dirty="0"/>
              <a:t>Check the connection  between </a:t>
            </a:r>
            <a:r>
              <a:rPr lang="en-US" sz="2000" dirty="0"/>
              <a:t>S</a:t>
            </a:r>
            <a:r>
              <a:rPr lang="en-US" sz="2000" kern="1200" dirty="0"/>
              <a:t>erver and </a:t>
            </a:r>
            <a:r>
              <a:rPr lang="en-US" sz="2000" dirty="0"/>
              <a:t>C</a:t>
            </a:r>
            <a:r>
              <a:rPr lang="en-US" sz="2000" kern="1200" dirty="0"/>
              <a:t>lient and vice versa</a:t>
            </a:r>
            <a:endParaRPr lang="en-IN" sz="2000" kern="1200" dirty="0"/>
          </a:p>
          <a:p>
            <a:pPr marL="228600" lvl="1" indent="-228600" algn="l" defTabSz="1022350">
              <a:lnSpc>
                <a:spcPct val="90000"/>
              </a:lnSpc>
              <a:spcBef>
                <a:spcPct val="0"/>
              </a:spcBef>
              <a:spcAft>
                <a:spcPct val="15000"/>
              </a:spcAft>
              <a:buChar char="•"/>
            </a:pPr>
            <a:r>
              <a:rPr lang="en-US" sz="2000" kern="1200" dirty="0"/>
              <a:t> Update the network drivers in case of network issue</a:t>
            </a:r>
            <a:endParaRPr lang="en-IN" sz="2000" kern="1200" dirty="0"/>
          </a:p>
          <a:p>
            <a:pPr marL="457200" lvl="2" indent="-228600" algn="l" defTabSz="1022350">
              <a:lnSpc>
                <a:spcPct val="90000"/>
              </a:lnSpc>
              <a:spcBef>
                <a:spcPct val="0"/>
              </a:spcBef>
              <a:spcAft>
                <a:spcPct val="15000"/>
              </a:spcAft>
              <a:buChar char="•"/>
            </a:pPr>
            <a:r>
              <a:rPr lang="en-US" sz="2000" kern="1200" dirty="0"/>
              <a:t> Need to update the network drivers (</a:t>
            </a:r>
            <a:r>
              <a:rPr lang="en-US" sz="2000" dirty="0"/>
              <a:t>with the consent of the </a:t>
            </a:r>
            <a:r>
              <a:rPr lang="en-US" sz="2000" kern="1200" dirty="0"/>
              <a:t>system administrator)</a:t>
            </a:r>
            <a:endParaRPr lang="en-IN" sz="2000" kern="1200" dirty="0"/>
          </a:p>
        </p:txBody>
      </p:sp>
      <p:sp>
        <p:nvSpPr>
          <p:cNvPr id="9" name="Rectangle: Rounded Corners 8">
            <a:extLst>
              <a:ext uri="{FF2B5EF4-FFF2-40B4-BE49-F238E27FC236}">
                <a16:creationId xmlns:a16="http://schemas.microsoft.com/office/drawing/2014/main" id="{71D2031D-06D4-697A-89BB-822225FC3210}"/>
              </a:ext>
            </a:extLst>
          </p:cNvPr>
          <p:cNvSpPr/>
          <p:nvPr/>
        </p:nvSpPr>
        <p:spPr>
          <a:xfrm>
            <a:off x="530942" y="1758370"/>
            <a:ext cx="2454549" cy="1916133"/>
          </a:xfrm>
          <a:prstGeom prst="roundRect">
            <a:avLst>
              <a:gd name="adj" fmla="val 10000"/>
            </a:avLst>
          </a:prstGeom>
          <a:blipFill>
            <a:blip r:embed="rId2"/>
            <a:srcRect/>
            <a:stretch>
              <a:fillRect l="-23000" r="-23000"/>
            </a:stretch>
          </a:blipFill>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10" name="Freeform: Shape 9">
            <a:extLst>
              <a:ext uri="{FF2B5EF4-FFF2-40B4-BE49-F238E27FC236}">
                <a16:creationId xmlns:a16="http://schemas.microsoft.com/office/drawing/2014/main" id="{167BBE06-6222-84B5-FC4B-3DE760678D47}"/>
              </a:ext>
            </a:extLst>
          </p:cNvPr>
          <p:cNvSpPr/>
          <p:nvPr/>
        </p:nvSpPr>
        <p:spPr>
          <a:xfrm>
            <a:off x="452436" y="4095577"/>
            <a:ext cx="11523253" cy="2280200"/>
          </a:xfrm>
          <a:custGeom>
            <a:avLst/>
            <a:gdLst>
              <a:gd name="connsiteX0" fmla="*/ 0 w 11493757"/>
              <a:gd name="connsiteY0" fmla="*/ 228020 h 2280200"/>
              <a:gd name="connsiteX1" fmla="*/ 228020 w 11493757"/>
              <a:gd name="connsiteY1" fmla="*/ 0 h 2280200"/>
              <a:gd name="connsiteX2" fmla="*/ 11265737 w 11493757"/>
              <a:gd name="connsiteY2" fmla="*/ 0 h 2280200"/>
              <a:gd name="connsiteX3" fmla="*/ 11493757 w 11493757"/>
              <a:gd name="connsiteY3" fmla="*/ 228020 h 2280200"/>
              <a:gd name="connsiteX4" fmla="*/ 11493757 w 11493757"/>
              <a:gd name="connsiteY4" fmla="*/ 2052180 h 2280200"/>
              <a:gd name="connsiteX5" fmla="*/ 11265737 w 11493757"/>
              <a:gd name="connsiteY5" fmla="*/ 2280200 h 2280200"/>
              <a:gd name="connsiteX6" fmla="*/ 228020 w 11493757"/>
              <a:gd name="connsiteY6" fmla="*/ 2280200 h 2280200"/>
              <a:gd name="connsiteX7" fmla="*/ 0 w 11493757"/>
              <a:gd name="connsiteY7" fmla="*/ 2052180 h 2280200"/>
              <a:gd name="connsiteX8" fmla="*/ 0 w 11493757"/>
              <a:gd name="connsiteY8" fmla="*/ 228020 h 22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93757" h="2280200">
                <a:moveTo>
                  <a:pt x="0" y="228020"/>
                </a:moveTo>
                <a:cubicBezTo>
                  <a:pt x="0" y="102088"/>
                  <a:pt x="102088" y="0"/>
                  <a:pt x="228020" y="0"/>
                </a:cubicBezTo>
                <a:lnTo>
                  <a:pt x="11265737" y="0"/>
                </a:lnTo>
                <a:cubicBezTo>
                  <a:pt x="11391669" y="0"/>
                  <a:pt x="11493757" y="102088"/>
                  <a:pt x="11493757" y="228020"/>
                </a:cubicBezTo>
                <a:lnTo>
                  <a:pt x="11493757" y="2052180"/>
                </a:lnTo>
                <a:cubicBezTo>
                  <a:pt x="11493757" y="2178112"/>
                  <a:pt x="11391669" y="2280200"/>
                  <a:pt x="11265737" y="2280200"/>
                </a:cubicBezTo>
                <a:lnTo>
                  <a:pt x="228020" y="2280200"/>
                </a:lnTo>
                <a:cubicBezTo>
                  <a:pt x="102088" y="2280200"/>
                  <a:pt x="0" y="2178112"/>
                  <a:pt x="0" y="2052180"/>
                </a:cubicBezTo>
                <a:lnTo>
                  <a:pt x="0" y="22802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641071" tIns="114300" rIns="114301" bIns="114300" numCol="1" spcCol="1270" anchor="t" anchorCtr="0">
            <a:noAutofit/>
          </a:bodyPr>
          <a:lstStyle/>
          <a:p>
            <a:pPr marL="0" lvl="0" indent="0" algn="l" defTabSz="1333500">
              <a:lnSpc>
                <a:spcPct val="90000"/>
              </a:lnSpc>
              <a:spcBef>
                <a:spcPct val="0"/>
              </a:spcBef>
              <a:spcAft>
                <a:spcPct val="35000"/>
              </a:spcAft>
              <a:buNone/>
            </a:pPr>
            <a:r>
              <a:rPr lang="en-US" sz="2000" b="1" kern="1200" dirty="0">
                <a:solidFill>
                  <a:schemeClr val="bg1"/>
                </a:solidFill>
              </a:rPr>
              <a:t>Network login credentials</a:t>
            </a:r>
            <a:endParaRPr lang="en-IN" sz="2000" b="1" kern="1200" dirty="0">
              <a:solidFill>
                <a:schemeClr val="bg1"/>
              </a:solidFill>
            </a:endParaRPr>
          </a:p>
          <a:p>
            <a:pPr marL="228600" lvl="1" indent="-228600" algn="l" defTabSz="1022350">
              <a:lnSpc>
                <a:spcPct val="90000"/>
              </a:lnSpc>
              <a:spcBef>
                <a:spcPct val="0"/>
              </a:spcBef>
              <a:spcAft>
                <a:spcPct val="15000"/>
              </a:spcAft>
              <a:buChar char="•"/>
            </a:pPr>
            <a:r>
              <a:rPr lang="en-US" sz="2000" dirty="0">
                <a:solidFill>
                  <a:schemeClr val="bg1"/>
                </a:solidFill>
              </a:rPr>
              <a:t>To check the consistency i.e. is user able to connect server system from client by providing the system credentials</a:t>
            </a:r>
            <a:endParaRPr lang="en-IN" sz="2000" kern="1200" dirty="0">
              <a:solidFill>
                <a:schemeClr val="bg1"/>
              </a:solidFill>
            </a:endParaRPr>
          </a:p>
        </p:txBody>
      </p:sp>
      <p:sp>
        <p:nvSpPr>
          <p:cNvPr id="11" name="Rectangle: Rounded Corners 10">
            <a:extLst>
              <a:ext uri="{FF2B5EF4-FFF2-40B4-BE49-F238E27FC236}">
                <a16:creationId xmlns:a16="http://schemas.microsoft.com/office/drawing/2014/main" id="{B9ECDF2C-A296-543D-D0B0-A706E4FAC3A8}"/>
              </a:ext>
            </a:extLst>
          </p:cNvPr>
          <p:cNvSpPr/>
          <p:nvPr/>
        </p:nvSpPr>
        <p:spPr>
          <a:xfrm>
            <a:off x="680457" y="4358563"/>
            <a:ext cx="2304650" cy="1824160"/>
          </a:xfrm>
          <a:prstGeom prst="roundRect">
            <a:avLst>
              <a:gd name="adj" fmla="val 10000"/>
            </a:avLst>
          </a:prstGeom>
          <a:blipFill>
            <a:blip r:embed="rId3"/>
            <a:srcRect/>
            <a:stretch>
              <a:fillRect t="-11000" b="-11000"/>
            </a:stretch>
          </a:blipFill>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IN"/>
          </a:p>
        </p:txBody>
      </p:sp>
      <p:sp>
        <p:nvSpPr>
          <p:cNvPr id="5" name="Title 3">
            <a:extLst>
              <a:ext uri="{FF2B5EF4-FFF2-40B4-BE49-F238E27FC236}">
                <a16:creationId xmlns:a16="http://schemas.microsoft.com/office/drawing/2014/main" id="{4E37D19E-3778-0672-14DC-FD1268A90241}"/>
              </a:ext>
            </a:extLst>
          </p:cNvPr>
          <p:cNvSpPr>
            <a:spLocks noGrp="1"/>
          </p:cNvSpPr>
          <p:nvPr>
            <p:ph type="title"/>
          </p:nvPr>
        </p:nvSpPr>
        <p:spPr>
          <a:xfrm>
            <a:off x="452438" y="1074738"/>
            <a:ext cx="11152187" cy="455612"/>
          </a:xfrm>
        </p:spPr>
        <p:txBody>
          <a:bodyPr/>
          <a:lstStyle/>
          <a:p>
            <a:r>
              <a:rPr lang="en-IN" dirty="0">
                <a:solidFill>
                  <a:schemeClr val="tx1"/>
                </a:solidFill>
                <a:latin typeface="+mn-lt"/>
              </a:rPr>
              <a:t>Company Data is not listing in Node/Client due to Network</a:t>
            </a:r>
            <a:endParaRPr lang="en-IN" dirty="0">
              <a:latin typeface="+mn-lt"/>
            </a:endParaRPr>
          </a:p>
        </p:txBody>
      </p:sp>
    </p:spTree>
    <p:extLst>
      <p:ext uri="{BB962C8B-B14F-4D97-AF65-F5344CB8AC3E}">
        <p14:creationId xmlns:p14="http://schemas.microsoft.com/office/powerpoint/2010/main" val="16522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E1D33-136F-5201-45DA-A42A2AEDEEBC}"/>
              </a:ext>
            </a:extLst>
          </p:cNvPr>
          <p:cNvSpPr>
            <a:spLocks noGrp="1"/>
          </p:cNvSpPr>
          <p:nvPr>
            <p:ph type="title"/>
          </p:nvPr>
        </p:nvSpPr>
        <p:spPr>
          <a:xfrm>
            <a:off x="7815" y="1114194"/>
            <a:ext cx="12405360" cy="454884"/>
          </a:xfrm>
        </p:spPr>
        <p:txBody>
          <a:bodyPr/>
          <a:lstStyle/>
          <a:p>
            <a:r>
              <a:rPr lang="en-IN" sz="2800" dirty="0">
                <a:solidFill>
                  <a:schemeClr val="tx1"/>
                </a:solidFill>
                <a:latin typeface="+mn-lt"/>
              </a:rPr>
              <a:t>Company Data is not listing in Server/Client -System issues/Virus Malware</a:t>
            </a:r>
            <a:endParaRPr lang="en-IN" sz="2800" dirty="0">
              <a:latin typeface="+mn-lt"/>
            </a:endParaRPr>
          </a:p>
        </p:txBody>
      </p:sp>
      <p:grpSp>
        <p:nvGrpSpPr>
          <p:cNvPr id="28" name="Group 27">
            <a:extLst>
              <a:ext uri="{FF2B5EF4-FFF2-40B4-BE49-F238E27FC236}">
                <a16:creationId xmlns:a16="http://schemas.microsoft.com/office/drawing/2014/main" id="{1DEEE8FF-7551-3AFE-9EC2-C76D2D3577A5}"/>
              </a:ext>
            </a:extLst>
          </p:cNvPr>
          <p:cNvGrpSpPr/>
          <p:nvPr/>
        </p:nvGrpSpPr>
        <p:grpSpPr>
          <a:xfrm>
            <a:off x="715264" y="1748807"/>
            <a:ext cx="10513567" cy="1069200"/>
            <a:chOff x="715264" y="1748807"/>
            <a:chExt cx="10513567" cy="1069200"/>
          </a:xfrm>
        </p:grpSpPr>
        <p:sp>
          <p:nvSpPr>
            <p:cNvPr id="16" name="Freeform: Shape 15">
              <a:extLst>
                <a:ext uri="{FF2B5EF4-FFF2-40B4-BE49-F238E27FC236}">
                  <a16:creationId xmlns:a16="http://schemas.microsoft.com/office/drawing/2014/main" id="{07E43AFA-229E-50A5-E75B-8D57E5906B89}"/>
                </a:ext>
              </a:extLst>
            </p:cNvPr>
            <p:cNvSpPr/>
            <p:nvPr/>
          </p:nvSpPr>
          <p:spPr>
            <a:xfrm>
              <a:off x="715264" y="1748807"/>
              <a:ext cx="2628392" cy="1069200"/>
            </a:xfrm>
            <a:custGeom>
              <a:avLst/>
              <a:gdLst>
                <a:gd name="connsiteX0" fmla="*/ 0 w 2628392"/>
                <a:gd name="connsiteY0" fmla="*/ 0 h 1069200"/>
                <a:gd name="connsiteX1" fmla="*/ 2628392 w 2628392"/>
                <a:gd name="connsiteY1" fmla="*/ 0 h 1069200"/>
                <a:gd name="connsiteX2" fmla="*/ 2628392 w 2628392"/>
                <a:gd name="connsiteY2" fmla="*/ 1069200 h 1069200"/>
                <a:gd name="connsiteX3" fmla="*/ 0 w 2628392"/>
                <a:gd name="connsiteY3" fmla="*/ 1069200 h 1069200"/>
                <a:gd name="connsiteX4" fmla="*/ 0 w 2628392"/>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392" h="1069200">
                  <a:moveTo>
                    <a:pt x="0" y="0"/>
                  </a:moveTo>
                  <a:lnTo>
                    <a:pt x="2628392" y="0"/>
                  </a:lnTo>
                  <a:lnTo>
                    <a:pt x="2628392" y="1069200"/>
                  </a:lnTo>
                  <a:lnTo>
                    <a:pt x="0" y="1069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 Bad sectors and HDD issues</a:t>
              </a:r>
              <a:endParaRPr lang="en-IN" sz="1800" kern="1200" dirty="0"/>
            </a:p>
          </p:txBody>
        </p:sp>
        <p:sp>
          <p:nvSpPr>
            <p:cNvPr id="17" name="Left Brace 16">
              <a:extLst>
                <a:ext uri="{FF2B5EF4-FFF2-40B4-BE49-F238E27FC236}">
                  <a16:creationId xmlns:a16="http://schemas.microsoft.com/office/drawing/2014/main" id="{E7E2BEFC-1EF6-405C-681A-B3E5444B4484}"/>
                </a:ext>
              </a:extLst>
            </p:cNvPr>
            <p:cNvSpPr/>
            <p:nvPr/>
          </p:nvSpPr>
          <p:spPr>
            <a:xfrm>
              <a:off x="3343655" y="1748807"/>
              <a:ext cx="525678" cy="1069200"/>
            </a:xfrm>
            <a:prstGeom prst="leftBrace">
              <a:avLst>
                <a:gd name="adj1" fmla="val 35000"/>
                <a:gd name="adj2" fmla="val 50000"/>
              </a:avLst>
            </a:prstGeom>
            <a:scene3d>
              <a:camera prst="orthographicFront">
                <a:rot lat="0" lon="0" rev="0"/>
              </a:camera>
              <a:lightRig rig="contrasting" dir="t">
                <a:rot lat="0" lon="0" rev="1200000"/>
              </a:lightRig>
            </a:scene3d>
            <a:sp3d z="-110000"/>
          </p:spPr>
          <p:style>
            <a:lnRef idx="2">
              <a:schemeClr val="accent1">
                <a:shade val="80000"/>
                <a:hueOff val="0"/>
                <a:satOff val="0"/>
                <a:lumOff val="0"/>
                <a:alphaOff val="0"/>
              </a:schemeClr>
            </a:lnRef>
            <a:fillRef idx="0">
              <a:schemeClr val="accent1">
                <a:shade val="80000"/>
                <a:hueOff val="0"/>
                <a:satOff val="0"/>
                <a:lumOff val="0"/>
                <a:alphaOff val="0"/>
              </a:schemeClr>
            </a:fillRef>
            <a:effectRef idx="0">
              <a:schemeClr val="accent1">
                <a:shade val="8000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18" name="Freeform: Shape 17">
              <a:extLst>
                <a:ext uri="{FF2B5EF4-FFF2-40B4-BE49-F238E27FC236}">
                  <a16:creationId xmlns:a16="http://schemas.microsoft.com/office/drawing/2014/main" id="{251C1C06-5123-C9C0-88F8-75B8046BE43C}"/>
                </a:ext>
              </a:extLst>
            </p:cNvPr>
            <p:cNvSpPr/>
            <p:nvPr/>
          </p:nvSpPr>
          <p:spPr>
            <a:xfrm>
              <a:off x="4079605" y="1748807"/>
              <a:ext cx="7149226" cy="1069200"/>
            </a:xfrm>
            <a:custGeom>
              <a:avLst/>
              <a:gdLst>
                <a:gd name="connsiteX0" fmla="*/ 0 w 7149226"/>
                <a:gd name="connsiteY0" fmla="*/ 0 h 1069200"/>
                <a:gd name="connsiteX1" fmla="*/ 7149226 w 7149226"/>
                <a:gd name="connsiteY1" fmla="*/ 0 h 1069200"/>
                <a:gd name="connsiteX2" fmla="*/ 7149226 w 7149226"/>
                <a:gd name="connsiteY2" fmla="*/ 1069200 h 1069200"/>
                <a:gd name="connsiteX3" fmla="*/ 0 w 7149226"/>
                <a:gd name="connsiteY3" fmla="*/ 1069200 h 1069200"/>
                <a:gd name="connsiteX4" fmla="*/ 0 w 7149226"/>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26" h="1069200">
                  <a:moveTo>
                    <a:pt x="0" y="0"/>
                  </a:moveTo>
                  <a:lnTo>
                    <a:pt x="7149226" y="0"/>
                  </a:lnTo>
                  <a:lnTo>
                    <a:pt x="7149226" y="1069200"/>
                  </a:lnTo>
                  <a:lnTo>
                    <a:pt x="0" y="1069200"/>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0"/>
              </a:schemeClr>
            </a:fillRef>
            <a:effectRef idx="2">
              <a:schemeClr val="accent1">
                <a:alpha val="90000"/>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 chk disk from command prompt and get the HDD defragmented with the consent of the system administrator </a:t>
              </a:r>
              <a:endParaRPr lang="en-IN" sz="1800" kern="1200" dirty="0"/>
            </a:p>
          </p:txBody>
        </p:sp>
      </p:grpSp>
      <p:grpSp>
        <p:nvGrpSpPr>
          <p:cNvPr id="30" name="Group 29">
            <a:extLst>
              <a:ext uri="{FF2B5EF4-FFF2-40B4-BE49-F238E27FC236}">
                <a16:creationId xmlns:a16="http://schemas.microsoft.com/office/drawing/2014/main" id="{63A159E2-D33C-D232-6C42-95BC02076356}"/>
              </a:ext>
            </a:extLst>
          </p:cNvPr>
          <p:cNvGrpSpPr/>
          <p:nvPr/>
        </p:nvGrpSpPr>
        <p:grpSpPr>
          <a:xfrm>
            <a:off x="715264" y="3012407"/>
            <a:ext cx="10513567" cy="1069200"/>
            <a:chOff x="715264" y="3012407"/>
            <a:chExt cx="10513567" cy="1069200"/>
          </a:xfrm>
        </p:grpSpPr>
        <p:sp>
          <p:nvSpPr>
            <p:cNvPr id="19" name="Freeform: Shape 18">
              <a:extLst>
                <a:ext uri="{FF2B5EF4-FFF2-40B4-BE49-F238E27FC236}">
                  <a16:creationId xmlns:a16="http://schemas.microsoft.com/office/drawing/2014/main" id="{522126EE-06BB-BEC6-C307-74A25BEF02B8}"/>
                </a:ext>
              </a:extLst>
            </p:cNvPr>
            <p:cNvSpPr/>
            <p:nvPr/>
          </p:nvSpPr>
          <p:spPr>
            <a:xfrm>
              <a:off x="715264" y="3012407"/>
              <a:ext cx="2628392" cy="1069200"/>
            </a:xfrm>
            <a:custGeom>
              <a:avLst/>
              <a:gdLst>
                <a:gd name="connsiteX0" fmla="*/ 0 w 2628392"/>
                <a:gd name="connsiteY0" fmla="*/ 0 h 1069200"/>
                <a:gd name="connsiteX1" fmla="*/ 2628392 w 2628392"/>
                <a:gd name="connsiteY1" fmla="*/ 0 h 1069200"/>
                <a:gd name="connsiteX2" fmla="*/ 2628392 w 2628392"/>
                <a:gd name="connsiteY2" fmla="*/ 1069200 h 1069200"/>
                <a:gd name="connsiteX3" fmla="*/ 0 w 2628392"/>
                <a:gd name="connsiteY3" fmla="*/ 1069200 h 1069200"/>
                <a:gd name="connsiteX4" fmla="*/ 0 w 2628392"/>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392" h="1069200">
                  <a:moveTo>
                    <a:pt x="0" y="0"/>
                  </a:moveTo>
                  <a:lnTo>
                    <a:pt x="2628392" y="0"/>
                  </a:lnTo>
                  <a:lnTo>
                    <a:pt x="2628392" y="1069200"/>
                  </a:lnTo>
                  <a:lnTo>
                    <a:pt x="0" y="1069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Bad RAM</a:t>
              </a:r>
              <a:endParaRPr lang="en-IN" sz="1800" kern="1200" dirty="0"/>
            </a:p>
          </p:txBody>
        </p:sp>
        <p:sp>
          <p:nvSpPr>
            <p:cNvPr id="20" name="Left Brace 19">
              <a:extLst>
                <a:ext uri="{FF2B5EF4-FFF2-40B4-BE49-F238E27FC236}">
                  <a16:creationId xmlns:a16="http://schemas.microsoft.com/office/drawing/2014/main" id="{34899930-DA8E-BB7C-E33F-0F7F7F60AC83}"/>
                </a:ext>
              </a:extLst>
            </p:cNvPr>
            <p:cNvSpPr/>
            <p:nvPr/>
          </p:nvSpPr>
          <p:spPr>
            <a:xfrm>
              <a:off x="3343655" y="3012407"/>
              <a:ext cx="525678" cy="1069200"/>
            </a:xfrm>
            <a:prstGeom prst="leftBrace">
              <a:avLst>
                <a:gd name="adj1" fmla="val 35000"/>
                <a:gd name="adj2" fmla="val 50000"/>
              </a:avLst>
            </a:prstGeom>
            <a:scene3d>
              <a:camera prst="orthographicFront">
                <a:rot lat="0" lon="0" rev="0"/>
              </a:camera>
              <a:lightRig rig="contrasting" dir="t">
                <a:rot lat="0" lon="0" rev="1200000"/>
              </a:lightRig>
            </a:scene3d>
            <a:sp3d z="-110000"/>
          </p:spPr>
          <p:style>
            <a:lnRef idx="2">
              <a:schemeClr val="accent1">
                <a:shade val="80000"/>
                <a:hueOff val="0"/>
                <a:satOff val="0"/>
                <a:lumOff val="0"/>
                <a:alphaOff val="0"/>
              </a:schemeClr>
            </a:lnRef>
            <a:fillRef idx="0">
              <a:schemeClr val="accent1">
                <a:shade val="80000"/>
                <a:hueOff val="0"/>
                <a:satOff val="0"/>
                <a:lumOff val="0"/>
                <a:alphaOff val="0"/>
              </a:schemeClr>
            </a:fillRef>
            <a:effectRef idx="0">
              <a:schemeClr val="accent1">
                <a:shade val="8000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1" name="Freeform: Shape 20">
              <a:extLst>
                <a:ext uri="{FF2B5EF4-FFF2-40B4-BE49-F238E27FC236}">
                  <a16:creationId xmlns:a16="http://schemas.microsoft.com/office/drawing/2014/main" id="{466623FD-0BEE-407A-7AC0-E37BA62A402A}"/>
                </a:ext>
              </a:extLst>
            </p:cNvPr>
            <p:cNvSpPr/>
            <p:nvPr/>
          </p:nvSpPr>
          <p:spPr>
            <a:xfrm>
              <a:off x="4079605" y="3012407"/>
              <a:ext cx="7149226" cy="1069200"/>
            </a:xfrm>
            <a:custGeom>
              <a:avLst/>
              <a:gdLst>
                <a:gd name="connsiteX0" fmla="*/ 0 w 7149226"/>
                <a:gd name="connsiteY0" fmla="*/ 0 h 1069200"/>
                <a:gd name="connsiteX1" fmla="*/ 7149226 w 7149226"/>
                <a:gd name="connsiteY1" fmla="*/ 0 h 1069200"/>
                <a:gd name="connsiteX2" fmla="*/ 7149226 w 7149226"/>
                <a:gd name="connsiteY2" fmla="*/ 1069200 h 1069200"/>
                <a:gd name="connsiteX3" fmla="*/ 0 w 7149226"/>
                <a:gd name="connsiteY3" fmla="*/ 1069200 h 1069200"/>
                <a:gd name="connsiteX4" fmla="*/ 0 w 7149226"/>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26" h="1069200">
                  <a:moveTo>
                    <a:pt x="0" y="0"/>
                  </a:moveTo>
                  <a:lnTo>
                    <a:pt x="7149226" y="0"/>
                  </a:lnTo>
                  <a:lnTo>
                    <a:pt x="7149226" y="1069200"/>
                  </a:lnTo>
                  <a:lnTo>
                    <a:pt x="0" y="1069200"/>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13333"/>
              </a:schemeClr>
            </a:fillRef>
            <a:effectRef idx="2">
              <a:schemeClr val="accent1">
                <a:alpha val="90000"/>
                <a:hueOff val="0"/>
                <a:satOff val="0"/>
                <a:lumOff val="0"/>
                <a:alphaOff val="-13333"/>
              </a:schemeClr>
            </a:effectRef>
            <a:fontRef idx="minor">
              <a:schemeClr val="lt1"/>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Get the RAM replaced with the consent of the system administrator </a:t>
              </a:r>
              <a:endParaRPr lang="en-IN" sz="1800" kern="1200" dirty="0"/>
            </a:p>
          </p:txBody>
        </p:sp>
      </p:grpSp>
      <p:grpSp>
        <p:nvGrpSpPr>
          <p:cNvPr id="31" name="Group 30">
            <a:extLst>
              <a:ext uri="{FF2B5EF4-FFF2-40B4-BE49-F238E27FC236}">
                <a16:creationId xmlns:a16="http://schemas.microsoft.com/office/drawing/2014/main" id="{49340FDD-2AA4-4332-59E7-5A46557B8445}"/>
              </a:ext>
            </a:extLst>
          </p:cNvPr>
          <p:cNvGrpSpPr/>
          <p:nvPr/>
        </p:nvGrpSpPr>
        <p:grpSpPr>
          <a:xfrm>
            <a:off x="715264" y="4276008"/>
            <a:ext cx="10513567" cy="1069200"/>
            <a:chOff x="715264" y="4276008"/>
            <a:chExt cx="10513567" cy="1069200"/>
          </a:xfrm>
        </p:grpSpPr>
        <p:sp>
          <p:nvSpPr>
            <p:cNvPr id="22" name="Freeform: Shape 21">
              <a:extLst>
                <a:ext uri="{FF2B5EF4-FFF2-40B4-BE49-F238E27FC236}">
                  <a16:creationId xmlns:a16="http://schemas.microsoft.com/office/drawing/2014/main" id="{4FA18B56-3DBD-C5D5-1228-62A5397815A5}"/>
                </a:ext>
              </a:extLst>
            </p:cNvPr>
            <p:cNvSpPr/>
            <p:nvPr/>
          </p:nvSpPr>
          <p:spPr>
            <a:xfrm>
              <a:off x="715264" y="4276008"/>
              <a:ext cx="2628392" cy="1069200"/>
            </a:xfrm>
            <a:custGeom>
              <a:avLst/>
              <a:gdLst>
                <a:gd name="connsiteX0" fmla="*/ 0 w 2628392"/>
                <a:gd name="connsiteY0" fmla="*/ 0 h 1069200"/>
                <a:gd name="connsiteX1" fmla="*/ 2628392 w 2628392"/>
                <a:gd name="connsiteY1" fmla="*/ 0 h 1069200"/>
                <a:gd name="connsiteX2" fmla="*/ 2628392 w 2628392"/>
                <a:gd name="connsiteY2" fmla="*/ 1069200 h 1069200"/>
                <a:gd name="connsiteX3" fmla="*/ 0 w 2628392"/>
                <a:gd name="connsiteY3" fmla="*/ 1069200 h 1069200"/>
                <a:gd name="connsiteX4" fmla="*/ 0 w 2628392"/>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392" h="1069200">
                  <a:moveTo>
                    <a:pt x="0" y="0"/>
                  </a:moveTo>
                  <a:lnTo>
                    <a:pt x="2628392" y="0"/>
                  </a:lnTo>
                  <a:lnTo>
                    <a:pt x="2628392" y="1069200"/>
                  </a:lnTo>
                  <a:lnTo>
                    <a:pt x="0" y="1069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Other System issues</a:t>
              </a:r>
              <a:endParaRPr lang="en-IN" sz="1800" kern="1200" dirty="0"/>
            </a:p>
          </p:txBody>
        </p:sp>
        <p:sp>
          <p:nvSpPr>
            <p:cNvPr id="23" name="Left Brace 22">
              <a:extLst>
                <a:ext uri="{FF2B5EF4-FFF2-40B4-BE49-F238E27FC236}">
                  <a16:creationId xmlns:a16="http://schemas.microsoft.com/office/drawing/2014/main" id="{8C6C46EB-6AB3-46B0-0253-746B2C7000A9}"/>
                </a:ext>
              </a:extLst>
            </p:cNvPr>
            <p:cNvSpPr/>
            <p:nvPr/>
          </p:nvSpPr>
          <p:spPr>
            <a:xfrm>
              <a:off x="3343655" y="4276008"/>
              <a:ext cx="525678" cy="1069200"/>
            </a:xfrm>
            <a:prstGeom prst="leftBrace">
              <a:avLst>
                <a:gd name="adj1" fmla="val 35000"/>
                <a:gd name="adj2" fmla="val 50000"/>
              </a:avLst>
            </a:prstGeom>
            <a:scene3d>
              <a:camera prst="orthographicFront">
                <a:rot lat="0" lon="0" rev="0"/>
              </a:camera>
              <a:lightRig rig="contrasting" dir="t">
                <a:rot lat="0" lon="0" rev="1200000"/>
              </a:lightRig>
            </a:scene3d>
            <a:sp3d z="-110000"/>
          </p:spPr>
          <p:style>
            <a:lnRef idx="2">
              <a:schemeClr val="accent1">
                <a:shade val="80000"/>
                <a:hueOff val="0"/>
                <a:satOff val="0"/>
                <a:lumOff val="0"/>
                <a:alphaOff val="0"/>
              </a:schemeClr>
            </a:lnRef>
            <a:fillRef idx="0">
              <a:schemeClr val="accent1">
                <a:shade val="80000"/>
                <a:hueOff val="0"/>
                <a:satOff val="0"/>
                <a:lumOff val="0"/>
                <a:alphaOff val="0"/>
              </a:schemeClr>
            </a:fillRef>
            <a:effectRef idx="0">
              <a:schemeClr val="accent1">
                <a:shade val="8000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4" name="Freeform: Shape 23">
              <a:extLst>
                <a:ext uri="{FF2B5EF4-FFF2-40B4-BE49-F238E27FC236}">
                  <a16:creationId xmlns:a16="http://schemas.microsoft.com/office/drawing/2014/main" id="{9C750F0A-7D41-1CE9-CFDA-CF301B62AE59}"/>
                </a:ext>
              </a:extLst>
            </p:cNvPr>
            <p:cNvSpPr/>
            <p:nvPr/>
          </p:nvSpPr>
          <p:spPr>
            <a:xfrm>
              <a:off x="4079605" y="4276008"/>
              <a:ext cx="7149226" cy="1069200"/>
            </a:xfrm>
            <a:custGeom>
              <a:avLst/>
              <a:gdLst>
                <a:gd name="connsiteX0" fmla="*/ 0 w 7149226"/>
                <a:gd name="connsiteY0" fmla="*/ 0 h 1069200"/>
                <a:gd name="connsiteX1" fmla="*/ 7149226 w 7149226"/>
                <a:gd name="connsiteY1" fmla="*/ 0 h 1069200"/>
                <a:gd name="connsiteX2" fmla="*/ 7149226 w 7149226"/>
                <a:gd name="connsiteY2" fmla="*/ 1069200 h 1069200"/>
                <a:gd name="connsiteX3" fmla="*/ 0 w 7149226"/>
                <a:gd name="connsiteY3" fmla="*/ 1069200 h 1069200"/>
                <a:gd name="connsiteX4" fmla="*/ 0 w 7149226"/>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26" h="1069200">
                  <a:moveTo>
                    <a:pt x="0" y="0"/>
                  </a:moveTo>
                  <a:lnTo>
                    <a:pt x="7149226" y="0"/>
                  </a:lnTo>
                  <a:lnTo>
                    <a:pt x="7149226" y="1069200"/>
                  </a:lnTo>
                  <a:lnTo>
                    <a:pt x="0" y="1069200"/>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26667"/>
              </a:schemeClr>
            </a:fillRef>
            <a:effectRef idx="2">
              <a:schemeClr val="accent1">
                <a:alpha val="90000"/>
                <a:hueOff val="0"/>
                <a:satOff val="0"/>
                <a:lumOff val="0"/>
                <a:alphaOff val="-26667"/>
              </a:schemeClr>
            </a:effectRef>
            <a:fontRef idx="minor">
              <a:schemeClr val="lt1"/>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Address the system related issues with the consent of the administrator</a:t>
              </a:r>
              <a:endParaRPr lang="en-IN" sz="1800" kern="1200" dirty="0"/>
            </a:p>
          </p:txBody>
        </p:sp>
      </p:grpSp>
      <p:grpSp>
        <p:nvGrpSpPr>
          <p:cNvPr id="32" name="Group 31">
            <a:extLst>
              <a:ext uri="{FF2B5EF4-FFF2-40B4-BE49-F238E27FC236}">
                <a16:creationId xmlns:a16="http://schemas.microsoft.com/office/drawing/2014/main" id="{C2AD7ED1-5D0A-05B5-D18D-AF04A43DBDB3}"/>
              </a:ext>
            </a:extLst>
          </p:cNvPr>
          <p:cNvGrpSpPr/>
          <p:nvPr/>
        </p:nvGrpSpPr>
        <p:grpSpPr>
          <a:xfrm>
            <a:off x="715264" y="5539608"/>
            <a:ext cx="10513567" cy="1069200"/>
            <a:chOff x="715264" y="5539608"/>
            <a:chExt cx="10513567" cy="1069200"/>
          </a:xfrm>
        </p:grpSpPr>
        <p:sp>
          <p:nvSpPr>
            <p:cNvPr id="25" name="Freeform: Shape 24">
              <a:extLst>
                <a:ext uri="{FF2B5EF4-FFF2-40B4-BE49-F238E27FC236}">
                  <a16:creationId xmlns:a16="http://schemas.microsoft.com/office/drawing/2014/main" id="{887353CE-AE0A-B812-AC80-9D2718154FBA}"/>
                </a:ext>
              </a:extLst>
            </p:cNvPr>
            <p:cNvSpPr/>
            <p:nvPr/>
          </p:nvSpPr>
          <p:spPr>
            <a:xfrm>
              <a:off x="715264" y="5539608"/>
              <a:ext cx="2628392" cy="1069200"/>
            </a:xfrm>
            <a:custGeom>
              <a:avLst/>
              <a:gdLst>
                <a:gd name="connsiteX0" fmla="*/ 0 w 2628392"/>
                <a:gd name="connsiteY0" fmla="*/ 0 h 1069200"/>
                <a:gd name="connsiteX1" fmla="*/ 2628392 w 2628392"/>
                <a:gd name="connsiteY1" fmla="*/ 0 h 1069200"/>
                <a:gd name="connsiteX2" fmla="*/ 2628392 w 2628392"/>
                <a:gd name="connsiteY2" fmla="*/ 1069200 h 1069200"/>
                <a:gd name="connsiteX3" fmla="*/ 0 w 2628392"/>
                <a:gd name="connsiteY3" fmla="*/ 1069200 h 1069200"/>
                <a:gd name="connsiteX4" fmla="*/ 0 w 2628392"/>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392" h="1069200">
                  <a:moveTo>
                    <a:pt x="0" y="0"/>
                  </a:moveTo>
                  <a:lnTo>
                    <a:pt x="2628392" y="0"/>
                  </a:lnTo>
                  <a:lnTo>
                    <a:pt x="2628392" y="1069200"/>
                  </a:lnTo>
                  <a:lnTo>
                    <a:pt x="0" y="1069200"/>
                  </a:lnTo>
                  <a:lnTo>
                    <a:pt x="0" y="0"/>
                  </a:lnTo>
                  <a:close/>
                </a:path>
              </a:pathLst>
            </a:custGeom>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Virus/Malware</a:t>
              </a:r>
              <a:endParaRPr lang="en-IN" sz="1800" kern="1200" dirty="0"/>
            </a:p>
          </p:txBody>
        </p:sp>
        <p:sp>
          <p:nvSpPr>
            <p:cNvPr id="26" name="Left Brace 25">
              <a:extLst>
                <a:ext uri="{FF2B5EF4-FFF2-40B4-BE49-F238E27FC236}">
                  <a16:creationId xmlns:a16="http://schemas.microsoft.com/office/drawing/2014/main" id="{7A9A83E5-DF94-5B79-237F-081D3CB60EE2}"/>
                </a:ext>
              </a:extLst>
            </p:cNvPr>
            <p:cNvSpPr/>
            <p:nvPr/>
          </p:nvSpPr>
          <p:spPr>
            <a:xfrm>
              <a:off x="3343655" y="5539608"/>
              <a:ext cx="525678" cy="1069200"/>
            </a:xfrm>
            <a:prstGeom prst="leftBrace">
              <a:avLst>
                <a:gd name="adj1" fmla="val 35000"/>
                <a:gd name="adj2" fmla="val 50000"/>
              </a:avLst>
            </a:prstGeom>
            <a:scene3d>
              <a:camera prst="orthographicFront">
                <a:rot lat="0" lon="0" rev="0"/>
              </a:camera>
              <a:lightRig rig="contrasting" dir="t">
                <a:rot lat="0" lon="0" rev="1200000"/>
              </a:lightRig>
            </a:scene3d>
            <a:sp3d z="-110000"/>
          </p:spPr>
          <p:style>
            <a:lnRef idx="2">
              <a:schemeClr val="accent1">
                <a:shade val="80000"/>
                <a:hueOff val="0"/>
                <a:satOff val="0"/>
                <a:lumOff val="0"/>
                <a:alphaOff val="0"/>
              </a:schemeClr>
            </a:lnRef>
            <a:fillRef idx="0">
              <a:schemeClr val="accent1">
                <a:shade val="80000"/>
                <a:hueOff val="0"/>
                <a:satOff val="0"/>
                <a:lumOff val="0"/>
                <a:alphaOff val="0"/>
              </a:schemeClr>
            </a:fillRef>
            <a:effectRef idx="0">
              <a:schemeClr val="accent1">
                <a:shade val="8000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7" name="Freeform: Shape 26">
              <a:extLst>
                <a:ext uri="{FF2B5EF4-FFF2-40B4-BE49-F238E27FC236}">
                  <a16:creationId xmlns:a16="http://schemas.microsoft.com/office/drawing/2014/main" id="{EA547786-6118-BA9F-16FA-DAD35CC0BDC1}"/>
                </a:ext>
              </a:extLst>
            </p:cNvPr>
            <p:cNvSpPr/>
            <p:nvPr/>
          </p:nvSpPr>
          <p:spPr>
            <a:xfrm>
              <a:off x="4079605" y="5539608"/>
              <a:ext cx="7149226" cy="1069200"/>
            </a:xfrm>
            <a:custGeom>
              <a:avLst/>
              <a:gdLst>
                <a:gd name="connsiteX0" fmla="*/ 0 w 7149226"/>
                <a:gd name="connsiteY0" fmla="*/ 0 h 1069200"/>
                <a:gd name="connsiteX1" fmla="*/ 7149226 w 7149226"/>
                <a:gd name="connsiteY1" fmla="*/ 0 h 1069200"/>
                <a:gd name="connsiteX2" fmla="*/ 7149226 w 7149226"/>
                <a:gd name="connsiteY2" fmla="*/ 1069200 h 1069200"/>
                <a:gd name="connsiteX3" fmla="*/ 0 w 7149226"/>
                <a:gd name="connsiteY3" fmla="*/ 1069200 h 1069200"/>
                <a:gd name="connsiteX4" fmla="*/ 0 w 7149226"/>
                <a:gd name="connsiteY4" fmla="*/ 0 h 106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9226" h="1069200">
                  <a:moveTo>
                    <a:pt x="0" y="0"/>
                  </a:moveTo>
                  <a:lnTo>
                    <a:pt x="7149226" y="0"/>
                  </a:lnTo>
                  <a:lnTo>
                    <a:pt x="7149226" y="1069200"/>
                  </a:lnTo>
                  <a:lnTo>
                    <a:pt x="0" y="1069200"/>
                  </a:lnTo>
                  <a:lnTo>
                    <a:pt x="0"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alpha val="90000"/>
                <a:hueOff val="0"/>
                <a:satOff val="0"/>
                <a:lumOff val="0"/>
                <a:alphaOff val="-40000"/>
              </a:schemeClr>
            </a:fillRef>
            <a:effectRef idx="2">
              <a:schemeClr val="accent1">
                <a:alpha val="90000"/>
                <a:hueOff val="0"/>
                <a:satOff val="0"/>
                <a:lumOff val="0"/>
                <a:alphaOff val="-40000"/>
              </a:schemeClr>
            </a:effectRef>
            <a:fontRef idx="minor">
              <a:schemeClr val="lt1"/>
            </a:fontRef>
          </p:style>
          <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 the updated version of Antivirus software</a:t>
              </a:r>
              <a:endParaRPr lang="en-IN" sz="1800" kern="1200" dirty="0"/>
            </a:p>
            <a:p>
              <a:pPr marL="171450" lvl="1" indent="-171450" algn="l" defTabSz="800100">
                <a:lnSpc>
                  <a:spcPct val="90000"/>
                </a:lnSpc>
                <a:spcBef>
                  <a:spcPct val="0"/>
                </a:spcBef>
                <a:spcAft>
                  <a:spcPct val="15000"/>
                </a:spcAft>
                <a:buChar char="•"/>
              </a:pPr>
              <a:r>
                <a:rPr lang="en-US" sz="1800" kern="1200" dirty="0"/>
                <a:t>Stay away from opening malicious content/email  </a:t>
              </a:r>
              <a:endParaRPr lang="en-IN" sz="1800" kern="1200" dirty="0"/>
            </a:p>
            <a:p>
              <a:pPr marL="171450" lvl="1" indent="-171450" algn="l" defTabSz="800100">
                <a:lnSpc>
                  <a:spcPct val="90000"/>
                </a:lnSpc>
                <a:spcBef>
                  <a:spcPct val="0"/>
                </a:spcBef>
                <a:spcAft>
                  <a:spcPct val="15000"/>
                </a:spcAft>
                <a:buChar char="•"/>
              </a:pPr>
              <a:r>
                <a:rPr lang="en-US" sz="1800" kern="1200" dirty="0"/>
                <a:t>Data to be backed up continuously </a:t>
              </a:r>
              <a:endParaRPr lang="en-IN" sz="1800" kern="1200" dirty="0"/>
            </a:p>
          </p:txBody>
        </p:sp>
      </p:grpSp>
    </p:spTree>
    <p:extLst>
      <p:ext uri="{BB962C8B-B14F-4D97-AF65-F5344CB8AC3E}">
        <p14:creationId xmlns:p14="http://schemas.microsoft.com/office/powerpoint/2010/main" val="304805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2">
            <a:hlinkClick r:id="" action="ppaction://media"/>
            <a:extLst>
              <a:ext uri="{FF2B5EF4-FFF2-40B4-BE49-F238E27FC236}">
                <a16:creationId xmlns:a16="http://schemas.microsoft.com/office/drawing/2014/main" id="{FBC3C0E1-549C-AC76-EED1-AD57AF142544}"/>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951346" y="1638010"/>
            <a:ext cx="9476509" cy="4861323"/>
          </a:xfrm>
        </p:spPr>
      </p:pic>
      <p:sp>
        <p:nvSpPr>
          <p:cNvPr id="4" name="Title 3">
            <a:extLst>
              <a:ext uri="{FF2B5EF4-FFF2-40B4-BE49-F238E27FC236}">
                <a16:creationId xmlns:a16="http://schemas.microsoft.com/office/drawing/2014/main" id="{F3F7FF3C-9979-5C10-6CCE-E8A6A1A81306}"/>
              </a:ext>
            </a:extLst>
          </p:cNvPr>
          <p:cNvSpPr>
            <a:spLocks noGrp="1"/>
          </p:cNvSpPr>
          <p:nvPr>
            <p:ph type="title"/>
          </p:nvPr>
        </p:nvSpPr>
        <p:spPr>
          <a:xfrm>
            <a:off x="452070" y="1075453"/>
            <a:ext cx="11398554" cy="454884"/>
          </a:xfrm>
        </p:spPr>
        <p:txBody>
          <a:bodyPr/>
          <a:lstStyle/>
          <a:p>
            <a:r>
              <a:rPr lang="en-IN" dirty="0">
                <a:solidFill>
                  <a:schemeClr val="tx1"/>
                </a:solidFill>
              </a:rPr>
              <a:t>Company Data is not listing in Node/Client due to restriction</a:t>
            </a:r>
            <a:endParaRPr lang="en-IN" dirty="0"/>
          </a:p>
        </p:txBody>
      </p:sp>
    </p:spTree>
    <p:extLst>
      <p:ext uri="{BB962C8B-B14F-4D97-AF65-F5344CB8AC3E}">
        <p14:creationId xmlns:p14="http://schemas.microsoft.com/office/powerpoint/2010/main" val="159908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DB8958-779C-B0C9-94AF-A496E1992B92}"/>
              </a:ext>
            </a:extLst>
          </p:cNvPr>
          <p:cNvSpPr>
            <a:spLocks noGrp="1"/>
          </p:cNvSpPr>
          <p:nvPr>
            <p:ph type="title"/>
          </p:nvPr>
        </p:nvSpPr>
        <p:spPr>
          <a:xfrm>
            <a:off x="969960" y="3429000"/>
            <a:ext cx="11152980" cy="454884"/>
          </a:xfrm>
        </p:spPr>
        <p:txBody>
          <a:bodyPr/>
          <a:lstStyle/>
          <a:p>
            <a:pPr algn="ctr"/>
            <a:r>
              <a:rPr lang="en-IN" b="1" dirty="0"/>
              <a:t>Q&amp;A</a:t>
            </a:r>
          </a:p>
        </p:txBody>
      </p:sp>
    </p:spTree>
    <p:extLst>
      <p:ext uri="{BB962C8B-B14F-4D97-AF65-F5344CB8AC3E}">
        <p14:creationId xmlns:p14="http://schemas.microsoft.com/office/powerpoint/2010/main" val="1135617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25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A700-AA6F-4CAD-1730-61B00D091D19}"/>
              </a:ext>
            </a:extLst>
          </p:cNvPr>
          <p:cNvSpPr>
            <a:spLocks noGrp="1"/>
          </p:cNvSpPr>
          <p:nvPr>
            <p:ph type="title"/>
          </p:nvPr>
        </p:nvSpPr>
        <p:spPr/>
        <p:txBody>
          <a:bodyPr/>
          <a:lstStyle/>
          <a:p>
            <a:r>
              <a:rPr lang="en-IN" dirty="0">
                <a:solidFill>
                  <a:schemeClr val="tx1"/>
                </a:solidFill>
                <a:latin typeface="+mn-lt"/>
              </a:rPr>
              <a:t>Data Files and Usage(2of3)</a:t>
            </a:r>
          </a:p>
        </p:txBody>
      </p:sp>
      <p:graphicFrame>
        <p:nvGraphicFramePr>
          <p:cNvPr id="4" name="Table 3">
            <a:extLst>
              <a:ext uri="{FF2B5EF4-FFF2-40B4-BE49-F238E27FC236}">
                <a16:creationId xmlns:a16="http://schemas.microsoft.com/office/drawing/2014/main" id="{5B432393-4B6C-A391-F1F4-B6210910605F}"/>
              </a:ext>
            </a:extLst>
          </p:cNvPr>
          <p:cNvGraphicFramePr>
            <a:graphicFrameLocks noGrp="1"/>
          </p:cNvGraphicFramePr>
          <p:nvPr/>
        </p:nvGraphicFramePr>
        <p:xfrm>
          <a:off x="0" y="1632856"/>
          <a:ext cx="12008497" cy="4823925"/>
        </p:xfrm>
        <a:graphic>
          <a:graphicData uri="http://schemas.openxmlformats.org/drawingml/2006/table">
            <a:tbl>
              <a:tblPr firstRow="1" bandRow="1">
                <a:tableStyleId>{69CF1AB2-1976-4502-BF36-3FF5EA218861}</a:tableStyleId>
              </a:tblPr>
              <a:tblGrid>
                <a:gridCol w="2506938">
                  <a:extLst>
                    <a:ext uri="{9D8B030D-6E8A-4147-A177-3AD203B41FA5}">
                      <a16:colId xmlns:a16="http://schemas.microsoft.com/office/drawing/2014/main" val="20001"/>
                    </a:ext>
                  </a:extLst>
                </a:gridCol>
                <a:gridCol w="2113130">
                  <a:extLst>
                    <a:ext uri="{9D8B030D-6E8A-4147-A177-3AD203B41FA5}">
                      <a16:colId xmlns:a16="http://schemas.microsoft.com/office/drawing/2014/main" val="935824180"/>
                    </a:ext>
                  </a:extLst>
                </a:gridCol>
                <a:gridCol w="7388429">
                  <a:extLst>
                    <a:ext uri="{9D8B030D-6E8A-4147-A177-3AD203B41FA5}">
                      <a16:colId xmlns:a16="http://schemas.microsoft.com/office/drawing/2014/main" val="20002"/>
                    </a:ext>
                  </a:extLst>
                </a:gridCol>
              </a:tblGrid>
              <a:tr h="682168">
                <a:tc>
                  <a:txBody>
                    <a:bodyPr/>
                    <a:lstStyle/>
                    <a:p>
                      <a:pPr marL="0" algn="ctr" defTabSz="914400" rtl="0" eaLnBrk="1" latinLnBrk="0" hangingPunct="1"/>
                      <a:r>
                        <a:rPr lang="en-US" sz="1800" b="1" kern="1200" dirty="0">
                          <a:solidFill>
                            <a:schemeClr val="dk1"/>
                          </a:solidFill>
                          <a:effectLst/>
                        </a:rPr>
                        <a:t>Tally. ERP 9/TallyPrime till rel 2.1</a:t>
                      </a:r>
                      <a:endParaRPr lang="en-US" sz="1800" b="1"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algn="ctr" defTabSz="914400" rtl="0" eaLnBrk="1" latinLnBrk="0" hangingPunct="1"/>
                      <a:r>
                        <a:rPr lang="en-US" sz="1800" b="1" kern="1200" dirty="0">
                          <a:solidFill>
                            <a:schemeClr val="dk1"/>
                          </a:solidFill>
                          <a:effectLst/>
                        </a:rPr>
                        <a:t>TallyPrime Rel 3.0 onwards</a:t>
                      </a:r>
                      <a:endParaRPr lang="en-US" sz="1800" b="1" kern="1200" dirty="0">
                        <a:solidFill>
                          <a:schemeClr val="dk1"/>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ctr" defTabSz="914400" rtl="0" eaLnBrk="1" latinLnBrk="0" hangingPunct="1"/>
                      <a:r>
                        <a:rPr lang="en-US" sz="1800" b="1" kern="1200" dirty="0">
                          <a:solidFill>
                            <a:schemeClr val="dk1"/>
                          </a:solidFill>
                          <a:effectLst/>
                        </a:rPr>
                        <a:t>Behavior</a:t>
                      </a:r>
                      <a:endParaRPr lang="en-US" sz="1800" b="1"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0"/>
                  </a:ext>
                </a:extLst>
              </a:tr>
              <a:tr h="794090">
                <a:tc>
                  <a:txBody>
                    <a:bodyPr/>
                    <a:lstStyle/>
                    <a:p>
                      <a:r>
                        <a:rPr lang="en-US" sz="1800" b="0" kern="1200" dirty="0">
                          <a:solidFill>
                            <a:schemeClr val="dk1"/>
                          </a:solidFill>
                          <a:effectLst/>
                        </a:rPr>
                        <a:t>Company.900</a:t>
                      </a:r>
                    </a:p>
                    <a:p>
                      <a:r>
                        <a:rPr lang="en-US" sz="1800" b="0" kern="1200" dirty="0">
                          <a:solidFill>
                            <a:schemeClr val="dk1"/>
                          </a:solidFill>
                          <a:effectLst/>
                        </a:rPr>
                        <a:t>Cmpsav.900</a:t>
                      </a:r>
                      <a:endParaRPr lang="en-US" sz="1800" b="0" dirty="0">
                        <a:latin typeface="+mn-lt"/>
                        <a:ea typeface="Verdana" pitchFamily="34" charset="0"/>
                        <a:cs typeface="Verdana" pitchFamily="34" charset="0"/>
                      </a:endParaRPr>
                    </a:p>
                  </a:txBody>
                  <a:tcPr>
                    <a:solidFill>
                      <a:schemeClr val="accent1">
                        <a:lumMod val="40000"/>
                        <a:lumOff val="60000"/>
                      </a:schemeClr>
                    </a:solidFill>
                  </a:tcPr>
                </a:tc>
                <a:tc>
                  <a:txBody>
                    <a:bodyPr/>
                    <a:lstStyle/>
                    <a:p>
                      <a:r>
                        <a:rPr lang="en-US" sz="1800" b="0" dirty="0"/>
                        <a:t>Company.1800</a:t>
                      </a:r>
                    </a:p>
                    <a:p>
                      <a:r>
                        <a:rPr lang="en-US" sz="1800" b="0" dirty="0"/>
                        <a:t>Cmpsav.1800</a:t>
                      </a:r>
                      <a:endParaRPr lang="en-US" sz="1800" b="0" dirty="0">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b="0" kern="1200" dirty="0">
                          <a:solidFill>
                            <a:schemeClr val="dk1"/>
                          </a:solidFill>
                          <a:effectLst/>
                        </a:rPr>
                        <a:t>This file contains the information of Company Profile with Statutory Info.</a:t>
                      </a:r>
                    </a:p>
                    <a:p>
                      <a:pPr marL="0" algn="l" defTabSz="914400" rtl="0" eaLnBrk="1" latinLnBrk="0" hangingPunct="1"/>
                      <a:r>
                        <a:rPr lang="en-US" sz="1800" b="0" kern="1200" dirty="0">
                          <a:solidFill>
                            <a:schemeClr val="dk1"/>
                          </a:solidFill>
                          <a:effectLst/>
                        </a:rPr>
                        <a:t>This file is a Backup of Company.900/1800.</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1"/>
                  </a:ext>
                </a:extLst>
              </a:tr>
              <a:tr h="424699">
                <a:tc>
                  <a:txBody>
                    <a:bodyPr/>
                    <a:lstStyle/>
                    <a:p>
                      <a:r>
                        <a:rPr lang="en-US" sz="1800" b="0" kern="1200" dirty="0">
                          <a:solidFill>
                            <a:schemeClr val="dk1"/>
                          </a:solidFill>
                          <a:effectLst/>
                        </a:rPr>
                        <a:t>Manager.900</a:t>
                      </a:r>
                      <a:endParaRPr lang="en-US" sz="1800" b="0" dirty="0">
                        <a:latin typeface="+mn-lt"/>
                        <a:ea typeface="Verdana" pitchFamily="34" charset="0"/>
                        <a:cs typeface="Verdana" pitchFamily="34" charset="0"/>
                      </a:endParaRPr>
                    </a:p>
                  </a:txBody>
                  <a:tcPr>
                    <a:solidFill>
                      <a:schemeClr val="accent1">
                        <a:lumMod val="40000"/>
                        <a:lumOff val="60000"/>
                      </a:schemeClr>
                    </a:solidFill>
                  </a:tcPr>
                </a:tc>
                <a:tc>
                  <a:txBody>
                    <a:bodyPr/>
                    <a:lstStyle/>
                    <a:p>
                      <a:r>
                        <a:rPr lang="en-US" sz="1800" b="0" dirty="0"/>
                        <a:t>Manager.1800</a:t>
                      </a:r>
                      <a:endParaRPr lang="en-US" sz="1800" b="0" dirty="0">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b="0" kern="1200" dirty="0">
                          <a:solidFill>
                            <a:schemeClr val="dk1"/>
                          </a:solidFill>
                          <a:effectLst/>
                        </a:rPr>
                        <a:t>This file consists the master level information like, Groups, Ledgers</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2"/>
                  </a:ext>
                </a:extLst>
              </a:tr>
              <a:tr h="431867">
                <a:tc>
                  <a:txBody>
                    <a:bodyPr/>
                    <a:lstStyle/>
                    <a:p>
                      <a:pPr marL="0" algn="l" defTabSz="914400" rtl="0" eaLnBrk="1" latinLnBrk="0" hangingPunct="1"/>
                      <a:r>
                        <a:rPr lang="en-US" sz="1800" b="0" kern="1200" dirty="0">
                          <a:solidFill>
                            <a:schemeClr val="dk1"/>
                          </a:solidFill>
                          <a:effectLst/>
                        </a:rPr>
                        <a:t>LinkMgr.900</a:t>
                      </a:r>
                      <a:endParaRPr lang="en-US" sz="1800" b="0"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algn="l" defTabSz="914400" rtl="0" eaLnBrk="1" latinLnBrk="0" hangingPunct="1"/>
                      <a:r>
                        <a:rPr lang="en-US" sz="1800" b="0" kern="1200" dirty="0">
                          <a:solidFill>
                            <a:schemeClr val="dk1"/>
                          </a:solidFill>
                          <a:effectLst/>
                        </a:rPr>
                        <a:t>LinkMgr.1800</a:t>
                      </a:r>
                      <a:endParaRPr lang="en-US" sz="1800" b="0" kern="1200" dirty="0">
                        <a:solidFill>
                          <a:schemeClr val="dk1"/>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b="0" kern="1200" dirty="0">
                          <a:solidFill>
                            <a:schemeClr val="dk1"/>
                          </a:solidFill>
                          <a:effectLst/>
                        </a:rPr>
                        <a:t>This file contains the details of bill references, order numbers, batch </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3"/>
                  </a:ext>
                </a:extLst>
              </a:tr>
              <a:tr h="418512">
                <a:tc>
                  <a:txBody>
                    <a:bodyPr/>
                    <a:lstStyle/>
                    <a:p>
                      <a:pPr marL="0" algn="l" defTabSz="914400" rtl="0" eaLnBrk="1" latinLnBrk="0" hangingPunct="1"/>
                      <a:r>
                        <a:rPr lang="en-US" sz="1800" b="0" kern="1200" dirty="0">
                          <a:solidFill>
                            <a:schemeClr val="dk1"/>
                          </a:solidFill>
                          <a:effectLst/>
                        </a:rPr>
                        <a:t>TranMgr.900</a:t>
                      </a:r>
                      <a:endParaRPr lang="en-US" sz="1800" b="0"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algn="l" defTabSz="914400" rtl="0" eaLnBrk="1" latinLnBrk="0" hangingPunct="1"/>
                      <a:r>
                        <a:rPr lang="en-US" sz="1800" b="0" kern="1200" dirty="0">
                          <a:solidFill>
                            <a:schemeClr val="dk1"/>
                          </a:solidFill>
                          <a:effectLst/>
                        </a:rPr>
                        <a:t>TranMgr.1800</a:t>
                      </a:r>
                      <a:endParaRPr lang="en-US" sz="1800" b="0" kern="1200" dirty="0">
                        <a:solidFill>
                          <a:schemeClr val="dk1"/>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b="0" kern="1200" dirty="0">
                          <a:solidFill>
                            <a:schemeClr val="dk1"/>
                          </a:solidFill>
                          <a:effectLst/>
                        </a:rPr>
                        <a:t>This file contains the transactions entered</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4"/>
                  </a:ext>
                </a:extLst>
              </a:tr>
              <a:tr h="682168">
                <a:tc>
                  <a:txBody>
                    <a:bodyPr/>
                    <a:lstStyle/>
                    <a:p>
                      <a:pPr marL="0" algn="l" defTabSz="914400" rtl="0" eaLnBrk="1" latinLnBrk="0" hangingPunct="1"/>
                      <a:r>
                        <a:rPr lang="en-US" sz="1800" b="0" kern="1200" dirty="0">
                          <a:solidFill>
                            <a:schemeClr val="dk1"/>
                          </a:solidFill>
                          <a:effectLst/>
                        </a:rPr>
                        <a:t>-</a:t>
                      </a:r>
                      <a:endParaRPr lang="en-US" sz="1800" b="0"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2">
                              <a:lumMod val="75000"/>
                            </a:schemeClr>
                          </a:solidFill>
                          <a:effectLst/>
                        </a:rPr>
                        <a:t>Aggr.1800</a:t>
                      </a:r>
                    </a:p>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Stores the  accumulated values for instantaneous stat related report access</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3822548388"/>
                  </a:ext>
                </a:extLst>
              </a:tr>
              <a:tr h="682168">
                <a:tc>
                  <a:txBody>
                    <a:bodyPr/>
                    <a:lstStyle/>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algn="l" defTabSz="914400" rtl="0" eaLnBrk="1" latinLnBrk="0" hangingPunct="1"/>
                      <a:r>
                        <a:rPr lang="en-US" sz="1800" b="1" kern="1200" dirty="0">
                          <a:solidFill>
                            <a:schemeClr val="accent2">
                              <a:lumMod val="75000"/>
                            </a:schemeClr>
                          </a:solidFill>
                          <a:effectLst/>
                        </a:rPr>
                        <a:t>SecTran.1800</a:t>
                      </a:r>
                      <a:endParaRPr lang="en-US" sz="1800" b="1" kern="1200" dirty="0">
                        <a:solidFill>
                          <a:schemeClr val="accent2">
                            <a:lumMod val="75000"/>
                          </a:schemeClr>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kern="1200" dirty="0">
                          <a:solidFill>
                            <a:schemeClr val="dk1"/>
                          </a:solidFill>
                          <a:effectLst/>
                        </a:rPr>
                        <a:t>Stores summary of transactions corresponding to /Exchange/Export/Return Transactions  for both accounting and statutory</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663657819"/>
                  </a:ext>
                </a:extLst>
              </a:tr>
              <a:tr h="708253">
                <a:tc>
                  <a:txBody>
                    <a:bodyPr/>
                    <a:lstStyle/>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accent2">
                              <a:lumMod val="75000"/>
                            </a:schemeClr>
                          </a:solidFill>
                          <a:effectLst/>
                        </a:rPr>
                        <a:t>Status.1800</a:t>
                      </a:r>
                    </a:p>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solidFill>
                      <a:schemeClr val="accent1">
                        <a:lumMod val="20000"/>
                        <a:lumOff val="80000"/>
                      </a:schemeClr>
                    </a:solidFill>
                  </a:tcPr>
                </a:tc>
                <a:tc>
                  <a:txBody>
                    <a:bodyPr/>
                    <a:lstStyle/>
                    <a:p>
                      <a:pPr marL="0" algn="l" defTabSz="914400" rtl="0" eaLnBrk="1" latinLnBrk="0" hangingPunct="1"/>
                      <a:r>
                        <a:rPr lang="en-US" sz="1800" b="0" kern="1200" dirty="0">
                          <a:solidFill>
                            <a:schemeClr val="dk1"/>
                          </a:solidFill>
                          <a:effectLst/>
                        </a:rPr>
                        <a:t>Status information(for e.g. Include status/Exclude status etc) for both vouchers as well as stat</a:t>
                      </a:r>
                      <a:endParaRPr lang="en-US" sz="18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3542115261"/>
                  </a:ext>
                </a:extLst>
              </a:tr>
            </a:tbl>
          </a:graphicData>
        </a:graphic>
      </p:graphicFrame>
    </p:spTree>
    <p:extLst>
      <p:ext uri="{BB962C8B-B14F-4D97-AF65-F5344CB8AC3E}">
        <p14:creationId xmlns:p14="http://schemas.microsoft.com/office/powerpoint/2010/main" val="262860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AD7A7-8495-BBBB-67A4-943A64DE3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4412D8-1B98-F7B0-939E-E12565888D38}"/>
              </a:ext>
            </a:extLst>
          </p:cNvPr>
          <p:cNvSpPr>
            <a:spLocks noGrp="1"/>
          </p:cNvSpPr>
          <p:nvPr>
            <p:ph type="title"/>
          </p:nvPr>
        </p:nvSpPr>
        <p:spPr/>
        <p:txBody>
          <a:bodyPr/>
          <a:lstStyle/>
          <a:p>
            <a:r>
              <a:rPr lang="en-IN" dirty="0">
                <a:solidFill>
                  <a:schemeClr val="tx1"/>
                </a:solidFill>
                <a:latin typeface="+mn-lt"/>
              </a:rPr>
              <a:t>Data Files and Usage(3of3)</a:t>
            </a:r>
          </a:p>
        </p:txBody>
      </p:sp>
      <p:graphicFrame>
        <p:nvGraphicFramePr>
          <p:cNvPr id="4" name="Table 3">
            <a:extLst>
              <a:ext uri="{FF2B5EF4-FFF2-40B4-BE49-F238E27FC236}">
                <a16:creationId xmlns:a16="http://schemas.microsoft.com/office/drawing/2014/main" id="{5CC8F4CC-D5B4-F079-D2AD-B12A46DBAA3C}"/>
              </a:ext>
            </a:extLst>
          </p:cNvPr>
          <p:cNvGraphicFramePr>
            <a:graphicFrameLocks noGrp="1"/>
          </p:cNvGraphicFramePr>
          <p:nvPr/>
        </p:nvGraphicFramePr>
        <p:xfrm>
          <a:off x="105028" y="1660964"/>
          <a:ext cx="11866148" cy="5019755"/>
        </p:xfrm>
        <a:graphic>
          <a:graphicData uri="http://schemas.openxmlformats.org/drawingml/2006/table">
            <a:tbl>
              <a:tblPr firstRow="1" bandRow="1">
                <a:tableStyleId>{69CF1AB2-1976-4502-BF36-3FF5EA218861}</a:tableStyleId>
              </a:tblPr>
              <a:tblGrid>
                <a:gridCol w="2695841">
                  <a:extLst>
                    <a:ext uri="{9D8B030D-6E8A-4147-A177-3AD203B41FA5}">
                      <a16:colId xmlns:a16="http://schemas.microsoft.com/office/drawing/2014/main" val="20001"/>
                    </a:ext>
                  </a:extLst>
                </a:gridCol>
                <a:gridCol w="2356312">
                  <a:extLst>
                    <a:ext uri="{9D8B030D-6E8A-4147-A177-3AD203B41FA5}">
                      <a16:colId xmlns:a16="http://schemas.microsoft.com/office/drawing/2014/main" val="935824180"/>
                    </a:ext>
                  </a:extLst>
                </a:gridCol>
                <a:gridCol w="6813995">
                  <a:extLst>
                    <a:ext uri="{9D8B030D-6E8A-4147-A177-3AD203B41FA5}">
                      <a16:colId xmlns:a16="http://schemas.microsoft.com/office/drawing/2014/main" val="20002"/>
                    </a:ext>
                  </a:extLst>
                </a:gridCol>
              </a:tblGrid>
              <a:tr h="797380">
                <a:tc>
                  <a:txBody>
                    <a:bodyPr/>
                    <a:lstStyle/>
                    <a:p>
                      <a:pPr marL="0" algn="ctr" defTabSz="914400" rtl="0" eaLnBrk="1" latinLnBrk="0" hangingPunct="1"/>
                      <a:r>
                        <a:rPr lang="en-US" sz="2000" b="1" kern="1200" dirty="0">
                          <a:solidFill>
                            <a:schemeClr val="dk1"/>
                          </a:solidFill>
                          <a:effectLst/>
                        </a:rPr>
                        <a:t>Tally. ERP 9/TallyPrime till rel 2.1</a:t>
                      </a:r>
                      <a:endParaRPr lang="en-US" sz="2000" b="1" kern="1200" dirty="0">
                        <a:solidFill>
                          <a:schemeClr val="dk1"/>
                        </a:solidFill>
                        <a:effectLst/>
                        <a:latin typeface="+mn-lt"/>
                        <a:ea typeface="Verdana" pitchFamily="34" charset="0"/>
                        <a:cs typeface="Verdana" pitchFamily="34" charset="0"/>
                      </a:endParaRPr>
                    </a:p>
                  </a:txBody>
                  <a:tcPr>
                    <a:solidFill>
                      <a:schemeClr val="tx2">
                        <a:lumMod val="40000"/>
                        <a:lumOff val="60000"/>
                      </a:schemeClr>
                    </a:solidFill>
                  </a:tcPr>
                </a:tc>
                <a:tc>
                  <a:txBody>
                    <a:bodyPr/>
                    <a:lstStyle/>
                    <a:p>
                      <a:pPr marL="0" algn="ctr" defTabSz="914400" rtl="0" eaLnBrk="1" latinLnBrk="0" hangingPunct="1"/>
                      <a:r>
                        <a:rPr lang="en-US" sz="2000" b="1" kern="1200" dirty="0">
                          <a:solidFill>
                            <a:schemeClr val="dk1"/>
                          </a:solidFill>
                          <a:effectLst/>
                        </a:rPr>
                        <a:t>TallyPrime Rel 3.0 onwards</a:t>
                      </a:r>
                      <a:endParaRPr lang="en-US" sz="2000" b="1" kern="1200" dirty="0">
                        <a:solidFill>
                          <a:schemeClr val="dk1"/>
                        </a:solidFill>
                        <a:effectLst/>
                        <a:latin typeface="+mn-lt"/>
                        <a:ea typeface="Verdana" pitchFamily="34" charset="0"/>
                        <a:cs typeface="Verdana" pitchFamily="34" charset="0"/>
                      </a:endParaRPr>
                    </a:p>
                  </a:txBody>
                  <a:tcPr/>
                </a:tc>
                <a:tc>
                  <a:txBody>
                    <a:bodyPr/>
                    <a:lstStyle/>
                    <a:p>
                      <a:pPr marL="0" algn="ctr" defTabSz="914400" rtl="0" eaLnBrk="1" latinLnBrk="0" hangingPunct="1"/>
                      <a:r>
                        <a:rPr lang="en-US" sz="2000" b="0" kern="1200" cap="none" spc="0" dirty="0">
                          <a:ln w="0"/>
                          <a:solidFill>
                            <a:schemeClr val="tx1"/>
                          </a:solidFill>
                          <a:effectLst>
                            <a:outerShdw blurRad="38100" dist="19050" dir="2700000" algn="tl" rotWithShape="0">
                              <a:schemeClr val="dk1">
                                <a:alpha val="40000"/>
                              </a:schemeClr>
                            </a:outerShdw>
                          </a:effectLst>
                        </a:rPr>
                        <a:t>Behavior</a:t>
                      </a:r>
                      <a:endParaRPr lang="en-US" sz="2000" b="0" kern="1200" cap="none" spc="0" dirty="0">
                        <a:ln w="0"/>
                        <a:solidFill>
                          <a:schemeClr val="tx1"/>
                        </a:solidFill>
                        <a:effectLst>
                          <a:outerShdw blurRad="38100" dist="19050" dir="2700000" algn="tl" rotWithShape="0">
                            <a:schemeClr val="dk1">
                              <a:alpha val="40000"/>
                            </a:schemeClr>
                          </a:outerShdw>
                        </a:effectLst>
                        <a:latin typeface="+mn-lt"/>
                        <a:ea typeface="Verdana" pitchFamily="34" charset="0"/>
                        <a:cs typeface="Verdana" pitchFamily="34" charset="0"/>
                      </a:endParaRPr>
                    </a:p>
                  </a:txBody>
                  <a:tcPr/>
                </a:tc>
                <a:extLst>
                  <a:ext uri="{0D108BD9-81ED-4DB2-BD59-A6C34878D82A}">
                    <a16:rowId xmlns:a16="http://schemas.microsoft.com/office/drawing/2014/main" val="10000"/>
                  </a:ext>
                </a:extLst>
              </a:tr>
              <a:tr h="728043">
                <a:tc>
                  <a:txBody>
                    <a:bodyPr/>
                    <a:lstStyle/>
                    <a:p>
                      <a:r>
                        <a:rPr lang="en-US" sz="1800" b="0" kern="1200" dirty="0">
                          <a:solidFill>
                            <a:schemeClr val="dk1"/>
                          </a:solidFill>
                          <a:effectLst/>
                        </a:rPr>
                        <a:t>TACCESS.TSF</a:t>
                      </a:r>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TACCESS.TSF</a:t>
                      </a:r>
                      <a:endParaRPr lang="en-US" sz="1800" b="0" dirty="0"/>
                    </a:p>
                    <a:p>
                      <a:endParaRPr lang="en-US" sz="1800" b="0" dirty="0">
                        <a:latin typeface="+mn-lt"/>
                        <a:ea typeface="Verdana" pitchFamily="34" charset="0"/>
                        <a:cs typeface="Verdana"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TACCESS.TSF files are used while accessing the reports. This file has the control of read request and write request.</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1"/>
                  </a:ext>
                </a:extLst>
              </a:tr>
              <a:tr h="728043">
                <a:tc>
                  <a:txBody>
                    <a:bodyPr/>
                    <a:lstStyle/>
                    <a:p>
                      <a:r>
                        <a:rPr lang="en-US" sz="1800" b="0" kern="1200" dirty="0">
                          <a:solidFill>
                            <a:schemeClr val="dk1"/>
                          </a:solidFill>
                          <a:effectLst/>
                        </a:rPr>
                        <a:t>TEXCL.TSF</a:t>
                      </a:r>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TEXCL.TSF</a:t>
                      </a:r>
                      <a:endParaRPr lang="en-US" sz="1800" b="0" dirty="0"/>
                    </a:p>
                    <a:p>
                      <a:endParaRPr lang="en-US" sz="1800" b="0" dirty="0">
                        <a:latin typeface="+mn-lt"/>
                        <a:ea typeface="Verdana" pitchFamily="34" charset="0"/>
                        <a:cs typeface="Verdana" pitchFamily="34" charset="0"/>
                      </a:endParaRPr>
                    </a:p>
                  </a:txBody>
                  <a:tcPr/>
                </a:tc>
                <a:tc>
                  <a:txBody>
                    <a:bodyPr/>
                    <a:lstStyle/>
                    <a:p>
                      <a:pPr marL="0" algn="l" defTabSz="914400" rtl="0" eaLnBrk="1" latinLnBrk="0" hangingPunct="1"/>
                      <a:r>
                        <a:rPr lang="en-US" sz="1800" b="0" kern="1200" dirty="0">
                          <a:solidFill>
                            <a:schemeClr val="dk1"/>
                          </a:solidFill>
                          <a:effectLst/>
                        </a:rPr>
                        <a:t>For synchronizing access to data among multiple clients for exclusive operations(like migration/repair/split/Import/sync etc.. </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2"/>
                  </a:ext>
                </a:extLst>
              </a:tr>
              <a:tr h="728043">
                <a:tc>
                  <a:txBody>
                    <a:bodyPr/>
                    <a:lstStyle/>
                    <a:p>
                      <a:r>
                        <a:rPr lang="en-US" sz="1800" b="0" kern="1200" dirty="0">
                          <a:solidFill>
                            <a:schemeClr val="dk1"/>
                          </a:solidFill>
                          <a:effectLst/>
                        </a:rPr>
                        <a:t>TMESSAGE.TSF</a:t>
                      </a:r>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TMESSAGE.TSF</a:t>
                      </a:r>
                      <a:endParaRPr lang="en-US" sz="1800" b="0" dirty="0"/>
                    </a:p>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This file consists the information of masters/vouchers created, and information is pushed to database as per the nature of information.</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3"/>
                  </a:ext>
                </a:extLst>
              </a:tr>
              <a:tr h="728043">
                <a:tc>
                  <a:txBody>
                    <a:bodyPr/>
                    <a:lstStyle/>
                    <a:p>
                      <a:r>
                        <a:rPr lang="en-US" sz="1800" b="0" dirty="0"/>
                        <a:t>TSTATE.TSF</a:t>
                      </a:r>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TSTATE.TSF</a:t>
                      </a:r>
                    </a:p>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tc>
                <a:tc>
                  <a:txBody>
                    <a:bodyPr/>
                    <a:lstStyle/>
                    <a:p>
                      <a:pPr marL="0" algn="l" defTabSz="914400" rtl="0" eaLnBrk="1" latinLnBrk="0" hangingPunct="1"/>
                      <a:r>
                        <a:rPr lang="en-US" sz="1800" kern="1200" dirty="0">
                          <a:solidFill>
                            <a:schemeClr val="dk1"/>
                          </a:solidFill>
                          <a:effectLst/>
                        </a:rPr>
                        <a:t>Stores the actual status of the data</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10004"/>
                  </a:ext>
                </a:extLst>
              </a:tr>
              <a:tr h="7512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Tupdate.TSF</a:t>
                      </a:r>
                    </a:p>
                    <a:p>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Tupdate.TSF</a:t>
                      </a:r>
                    </a:p>
                    <a:p>
                      <a:pPr marL="0" algn="l" defTabSz="914400" rtl="0" eaLnBrk="1" latinLnBrk="0" hangingPunct="1"/>
                      <a:endParaRPr lang="en-US" sz="1800" b="0" kern="1200" dirty="0">
                        <a:solidFill>
                          <a:schemeClr val="dk1"/>
                        </a:solidFill>
                        <a:effectLst/>
                        <a:latin typeface="+mn-lt"/>
                        <a:ea typeface="Verdana" pitchFamily="34" charset="0"/>
                        <a:cs typeface="Verdana" pitchFamily="34" charset="0"/>
                      </a:endParaRPr>
                    </a:p>
                  </a:txBody>
                  <a:tcPr/>
                </a:tc>
                <a:tc>
                  <a:txBody>
                    <a:bodyPr/>
                    <a:lstStyle/>
                    <a:p>
                      <a:pPr marL="0" algn="l" defTabSz="914400" rtl="0" eaLnBrk="1" latinLnBrk="0" hangingPunct="1"/>
                      <a:r>
                        <a:rPr lang="en-US" sz="1800" b="0" kern="1200" dirty="0">
                          <a:solidFill>
                            <a:schemeClr val="dk1"/>
                          </a:solidFill>
                          <a:effectLst/>
                        </a:rPr>
                        <a:t>Used for ensuring handling when there is a failure during transaction write-out by a client.</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867965986"/>
                  </a:ext>
                </a:extLst>
              </a:tr>
              <a:tr h="558996">
                <a:tc>
                  <a:txBody>
                    <a:bodyPr/>
                    <a:lstStyle/>
                    <a:p>
                      <a:endParaRPr lang="en-US" sz="1800" b="0" dirty="0">
                        <a:latin typeface="+mn-lt"/>
                        <a:ea typeface="Verdana" pitchFamily="34" charset="0"/>
                        <a:cs typeface="Verdana" pitchFamily="34" charset="0"/>
                      </a:endParaRPr>
                    </a:p>
                  </a:txBody>
                  <a:tcPr>
                    <a:solidFill>
                      <a:schemeClr val="tx2">
                        <a:lumMod val="40000"/>
                        <a:lumOff val="60000"/>
                      </a:schemeClr>
                    </a:solidFill>
                  </a:tcPr>
                </a:tc>
                <a:tc>
                  <a:txBody>
                    <a:bodyPr/>
                    <a:lstStyle/>
                    <a:p>
                      <a:pPr marL="0" algn="l" defTabSz="914400" rtl="0" eaLnBrk="1" latinLnBrk="0" hangingPunct="1"/>
                      <a:r>
                        <a:rPr lang="en-IN" sz="1800" b="1" kern="1200" dirty="0">
                          <a:solidFill>
                            <a:schemeClr val="accent2">
                              <a:lumMod val="75000"/>
                            </a:schemeClr>
                          </a:solidFill>
                          <a:effectLst/>
                        </a:rPr>
                        <a:t>TINTMSG.TSF</a:t>
                      </a:r>
                      <a:endParaRPr lang="en-US" sz="1800" b="1" kern="1200" dirty="0">
                        <a:solidFill>
                          <a:schemeClr val="accent2">
                            <a:lumMod val="75000"/>
                          </a:schemeClr>
                        </a:solidFill>
                        <a:effectLst/>
                        <a:latin typeface="+mn-lt"/>
                        <a:ea typeface="Verdana" pitchFamily="34" charset="0"/>
                        <a:cs typeface="Verdana" pitchFamily="34" charset="0"/>
                      </a:endParaRPr>
                    </a:p>
                  </a:txBody>
                  <a:tcPr/>
                </a:tc>
                <a:tc>
                  <a:txBody>
                    <a:bodyPr/>
                    <a:lstStyle/>
                    <a:p>
                      <a:pPr marL="0" algn="l" defTabSz="914400" rtl="0" eaLnBrk="1" latinLnBrk="0" hangingPunct="1"/>
                      <a:r>
                        <a:rPr lang="en-US" sz="1800" b="0" kern="1200" dirty="0">
                          <a:solidFill>
                            <a:schemeClr val="dk1"/>
                          </a:solidFill>
                          <a:effectLst/>
                        </a:rPr>
                        <a:t>Message Queue for special operations like recomputation</a:t>
                      </a:r>
                      <a:endParaRPr lang="en-US" sz="2000" b="0" kern="1200" dirty="0">
                        <a:solidFill>
                          <a:schemeClr val="dk1"/>
                        </a:solidFill>
                        <a:effectLst/>
                        <a:latin typeface="+mn-lt"/>
                        <a:ea typeface="Verdana" pitchFamily="34" charset="0"/>
                        <a:cs typeface="Verdana" pitchFamily="34" charset="0"/>
                      </a:endParaRPr>
                    </a:p>
                  </a:txBody>
                  <a:tcPr/>
                </a:tc>
                <a:extLst>
                  <a:ext uri="{0D108BD9-81ED-4DB2-BD59-A6C34878D82A}">
                    <a16:rowId xmlns:a16="http://schemas.microsoft.com/office/drawing/2014/main" val="3246695328"/>
                  </a:ext>
                </a:extLst>
              </a:tr>
            </a:tbl>
          </a:graphicData>
        </a:graphic>
      </p:graphicFrame>
    </p:spTree>
    <p:extLst>
      <p:ext uri="{BB962C8B-B14F-4D97-AF65-F5344CB8AC3E}">
        <p14:creationId xmlns:p14="http://schemas.microsoft.com/office/powerpoint/2010/main" val="20182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7D6AC-4C6D-3829-F5A1-94533FCD1C20}"/>
              </a:ext>
            </a:extLst>
          </p:cNvPr>
          <p:cNvSpPr>
            <a:spLocks noGrp="1"/>
          </p:cNvSpPr>
          <p:nvPr>
            <p:ph type="title"/>
          </p:nvPr>
        </p:nvSpPr>
        <p:spPr/>
        <p:txBody>
          <a:bodyPr/>
          <a:lstStyle/>
          <a:p>
            <a:r>
              <a:rPr lang="en-US" sz="3200" dirty="0">
                <a:solidFill>
                  <a:schemeClr val="tx1"/>
                </a:solidFill>
              </a:rPr>
              <a:t>Data Management</a:t>
            </a:r>
            <a:br>
              <a:rPr lang="en-US" sz="3200" dirty="0">
                <a:solidFill>
                  <a:schemeClr val="tx1"/>
                </a:solidFill>
              </a:rPr>
            </a:br>
            <a:endParaRPr lang="en-IN" sz="3200" dirty="0">
              <a:solidFill>
                <a:schemeClr val="tx1"/>
              </a:solidFill>
            </a:endParaRPr>
          </a:p>
        </p:txBody>
      </p:sp>
      <p:grpSp>
        <p:nvGrpSpPr>
          <p:cNvPr id="11" name="Group 10">
            <a:extLst>
              <a:ext uri="{FF2B5EF4-FFF2-40B4-BE49-F238E27FC236}">
                <a16:creationId xmlns:a16="http://schemas.microsoft.com/office/drawing/2014/main" id="{03DAA85F-B447-2BD2-3B65-1680597AE51B}"/>
              </a:ext>
            </a:extLst>
          </p:cNvPr>
          <p:cNvGrpSpPr/>
          <p:nvPr/>
        </p:nvGrpSpPr>
        <p:grpSpPr>
          <a:xfrm>
            <a:off x="664445" y="1831780"/>
            <a:ext cx="9733819" cy="1238760"/>
            <a:chOff x="664445" y="1831780"/>
            <a:chExt cx="9733819" cy="1238760"/>
          </a:xfrm>
        </p:grpSpPr>
        <p:sp>
          <p:nvSpPr>
            <p:cNvPr id="3" name="Rectangle 2">
              <a:extLst>
                <a:ext uri="{FF2B5EF4-FFF2-40B4-BE49-F238E27FC236}">
                  <a16:creationId xmlns:a16="http://schemas.microsoft.com/office/drawing/2014/main" id="{C432F08F-64AA-3157-C3F2-3C7443BDC60E}"/>
                </a:ext>
              </a:extLst>
            </p:cNvPr>
            <p:cNvSpPr/>
            <p:nvPr/>
          </p:nvSpPr>
          <p:spPr>
            <a:xfrm>
              <a:off x="664445" y="2289340"/>
              <a:ext cx="9733819" cy="781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6" name="Freeform: Shape 5">
              <a:extLst>
                <a:ext uri="{FF2B5EF4-FFF2-40B4-BE49-F238E27FC236}">
                  <a16:creationId xmlns:a16="http://schemas.microsoft.com/office/drawing/2014/main" id="{9026B4BF-D92F-F756-0FA5-ED0E1162912C}"/>
                </a:ext>
              </a:extLst>
            </p:cNvPr>
            <p:cNvSpPr/>
            <p:nvPr/>
          </p:nvSpPr>
          <p:spPr>
            <a:xfrm>
              <a:off x="1151135" y="1831780"/>
              <a:ext cx="6813673" cy="915120"/>
            </a:xfrm>
            <a:custGeom>
              <a:avLst/>
              <a:gdLst>
                <a:gd name="connsiteX0" fmla="*/ 0 w 6813673"/>
                <a:gd name="connsiteY0" fmla="*/ 152523 h 915120"/>
                <a:gd name="connsiteX1" fmla="*/ 152523 w 6813673"/>
                <a:gd name="connsiteY1" fmla="*/ 0 h 915120"/>
                <a:gd name="connsiteX2" fmla="*/ 6661150 w 6813673"/>
                <a:gd name="connsiteY2" fmla="*/ 0 h 915120"/>
                <a:gd name="connsiteX3" fmla="*/ 6813673 w 6813673"/>
                <a:gd name="connsiteY3" fmla="*/ 152523 h 915120"/>
                <a:gd name="connsiteX4" fmla="*/ 6813673 w 6813673"/>
                <a:gd name="connsiteY4" fmla="*/ 762597 h 915120"/>
                <a:gd name="connsiteX5" fmla="*/ 6661150 w 6813673"/>
                <a:gd name="connsiteY5" fmla="*/ 915120 h 915120"/>
                <a:gd name="connsiteX6" fmla="*/ 152523 w 6813673"/>
                <a:gd name="connsiteY6" fmla="*/ 915120 h 915120"/>
                <a:gd name="connsiteX7" fmla="*/ 0 w 6813673"/>
                <a:gd name="connsiteY7" fmla="*/ 762597 h 915120"/>
                <a:gd name="connsiteX8" fmla="*/ 0 w 6813673"/>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3673" h="915120">
                  <a:moveTo>
                    <a:pt x="0" y="152523"/>
                  </a:moveTo>
                  <a:cubicBezTo>
                    <a:pt x="0" y="68287"/>
                    <a:pt x="68287" y="0"/>
                    <a:pt x="152523" y="0"/>
                  </a:cubicBezTo>
                  <a:lnTo>
                    <a:pt x="6661150" y="0"/>
                  </a:lnTo>
                  <a:cubicBezTo>
                    <a:pt x="6745386" y="0"/>
                    <a:pt x="6813673" y="68287"/>
                    <a:pt x="6813673" y="152523"/>
                  </a:cubicBezTo>
                  <a:lnTo>
                    <a:pt x="6813673" y="762597"/>
                  </a:lnTo>
                  <a:cubicBezTo>
                    <a:pt x="6813673" y="846833"/>
                    <a:pt x="6745386" y="915120"/>
                    <a:pt x="6661150" y="915120"/>
                  </a:cubicBezTo>
                  <a:lnTo>
                    <a:pt x="152523" y="915120"/>
                  </a:lnTo>
                  <a:cubicBezTo>
                    <a:pt x="68287" y="915120"/>
                    <a:pt x="0" y="846833"/>
                    <a:pt x="0" y="762597"/>
                  </a:cubicBezTo>
                  <a:lnTo>
                    <a:pt x="0" y="1525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2213" tIns="44672" rIns="302213" bIns="44672" numCol="1" spcCol="1270" anchor="ctr" anchorCtr="0">
              <a:noAutofit/>
            </a:bodyPr>
            <a:lstStyle/>
            <a:p>
              <a:pPr marL="0" lvl="0" indent="0" algn="l" defTabSz="889000">
                <a:lnSpc>
                  <a:spcPct val="90000"/>
                </a:lnSpc>
                <a:spcBef>
                  <a:spcPct val="0"/>
                </a:spcBef>
                <a:spcAft>
                  <a:spcPct val="35000"/>
                </a:spcAft>
                <a:buNone/>
              </a:pPr>
              <a:r>
                <a:rPr lang="en-IN" sz="2000" kern="1200" dirty="0"/>
                <a:t>Backup Management</a:t>
              </a:r>
            </a:p>
          </p:txBody>
        </p:sp>
      </p:grpSp>
      <p:grpSp>
        <p:nvGrpSpPr>
          <p:cNvPr id="12" name="Group 11">
            <a:extLst>
              <a:ext uri="{FF2B5EF4-FFF2-40B4-BE49-F238E27FC236}">
                <a16:creationId xmlns:a16="http://schemas.microsoft.com/office/drawing/2014/main" id="{E73B0F22-F6EC-2BAD-D168-00A1B3B861BE}"/>
              </a:ext>
            </a:extLst>
          </p:cNvPr>
          <p:cNvGrpSpPr/>
          <p:nvPr/>
        </p:nvGrpSpPr>
        <p:grpSpPr>
          <a:xfrm>
            <a:off x="664445" y="3237940"/>
            <a:ext cx="9733819" cy="1238760"/>
            <a:chOff x="664445" y="3237940"/>
            <a:chExt cx="9733819" cy="1238760"/>
          </a:xfrm>
        </p:grpSpPr>
        <p:sp>
          <p:nvSpPr>
            <p:cNvPr id="7" name="Rectangle 6">
              <a:extLst>
                <a:ext uri="{FF2B5EF4-FFF2-40B4-BE49-F238E27FC236}">
                  <a16:creationId xmlns:a16="http://schemas.microsoft.com/office/drawing/2014/main" id="{E1099904-7EE2-2E4B-8158-65D7E387B1B1}"/>
                </a:ext>
              </a:extLst>
            </p:cNvPr>
            <p:cNvSpPr/>
            <p:nvPr/>
          </p:nvSpPr>
          <p:spPr>
            <a:xfrm>
              <a:off x="664445" y="3695500"/>
              <a:ext cx="9733819" cy="781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8" name="Freeform: Shape 7">
              <a:extLst>
                <a:ext uri="{FF2B5EF4-FFF2-40B4-BE49-F238E27FC236}">
                  <a16:creationId xmlns:a16="http://schemas.microsoft.com/office/drawing/2014/main" id="{F1D046FE-1DA2-0EBD-DAD2-7A6B1CB428D5}"/>
                </a:ext>
              </a:extLst>
            </p:cNvPr>
            <p:cNvSpPr/>
            <p:nvPr/>
          </p:nvSpPr>
          <p:spPr>
            <a:xfrm>
              <a:off x="1151135" y="3237940"/>
              <a:ext cx="6813673" cy="915120"/>
            </a:xfrm>
            <a:custGeom>
              <a:avLst/>
              <a:gdLst>
                <a:gd name="connsiteX0" fmla="*/ 0 w 6813673"/>
                <a:gd name="connsiteY0" fmla="*/ 152523 h 915120"/>
                <a:gd name="connsiteX1" fmla="*/ 152523 w 6813673"/>
                <a:gd name="connsiteY1" fmla="*/ 0 h 915120"/>
                <a:gd name="connsiteX2" fmla="*/ 6661150 w 6813673"/>
                <a:gd name="connsiteY2" fmla="*/ 0 h 915120"/>
                <a:gd name="connsiteX3" fmla="*/ 6813673 w 6813673"/>
                <a:gd name="connsiteY3" fmla="*/ 152523 h 915120"/>
                <a:gd name="connsiteX4" fmla="*/ 6813673 w 6813673"/>
                <a:gd name="connsiteY4" fmla="*/ 762597 h 915120"/>
                <a:gd name="connsiteX5" fmla="*/ 6661150 w 6813673"/>
                <a:gd name="connsiteY5" fmla="*/ 915120 h 915120"/>
                <a:gd name="connsiteX6" fmla="*/ 152523 w 6813673"/>
                <a:gd name="connsiteY6" fmla="*/ 915120 h 915120"/>
                <a:gd name="connsiteX7" fmla="*/ 0 w 6813673"/>
                <a:gd name="connsiteY7" fmla="*/ 762597 h 915120"/>
                <a:gd name="connsiteX8" fmla="*/ 0 w 6813673"/>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3673" h="915120">
                  <a:moveTo>
                    <a:pt x="0" y="152523"/>
                  </a:moveTo>
                  <a:cubicBezTo>
                    <a:pt x="0" y="68287"/>
                    <a:pt x="68287" y="0"/>
                    <a:pt x="152523" y="0"/>
                  </a:cubicBezTo>
                  <a:lnTo>
                    <a:pt x="6661150" y="0"/>
                  </a:lnTo>
                  <a:cubicBezTo>
                    <a:pt x="6745386" y="0"/>
                    <a:pt x="6813673" y="68287"/>
                    <a:pt x="6813673" y="152523"/>
                  </a:cubicBezTo>
                  <a:lnTo>
                    <a:pt x="6813673" y="762597"/>
                  </a:lnTo>
                  <a:cubicBezTo>
                    <a:pt x="6813673" y="846833"/>
                    <a:pt x="6745386" y="915120"/>
                    <a:pt x="6661150" y="915120"/>
                  </a:cubicBezTo>
                  <a:lnTo>
                    <a:pt x="152523" y="915120"/>
                  </a:lnTo>
                  <a:cubicBezTo>
                    <a:pt x="68287" y="915120"/>
                    <a:pt x="0" y="846833"/>
                    <a:pt x="0" y="762597"/>
                  </a:cubicBezTo>
                  <a:lnTo>
                    <a:pt x="0" y="1525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2213" tIns="44672" rIns="302213" bIns="44672" numCol="1" spcCol="1270" anchor="ctr" anchorCtr="0">
              <a:noAutofit/>
            </a:bodyPr>
            <a:lstStyle/>
            <a:p>
              <a:pPr marL="0" lvl="0" indent="0" algn="l" defTabSz="889000">
                <a:lnSpc>
                  <a:spcPct val="90000"/>
                </a:lnSpc>
                <a:spcBef>
                  <a:spcPct val="0"/>
                </a:spcBef>
                <a:spcAft>
                  <a:spcPct val="35000"/>
                </a:spcAft>
                <a:buNone/>
              </a:pPr>
              <a:r>
                <a:rPr lang="en-IN" sz="2000" kern="1200" dirty="0"/>
                <a:t>Security Control</a:t>
              </a:r>
            </a:p>
          </p:txBody>
        </p:sp>
      </p:grpSp>
      <p:grpSp>
        <p:nvGrpSpPr>
          <p:cNvPr id="13" name="Group 12">
            <a:extLst>
              <a:ext uri="{FF2B5EF4-FFF2-40B4-BE49-F238E27FC236}">
                <a16:creationId xmlns:a16="http://schemas.microsoft.com/office/drawing/2014/main" id="{ED098795-328F-58A0-B4AF-EEDDD1F21B8B}"/>
              </a:ext>
            </a:extLst>
          </p:cNvPr>
          <p:cNvGrpSpPr/>
          <p:nvPr/>
        </p:nvGrpSpPr>
        <p:grpSpPr>
          <a:xfrm>
            <a:off x="664445" y="4644100"/>
            <a:ext cx="9733819" cy="1531710"/>
            <a:chOff x="664445" y="4644100"/>
            <a:chExt cx="9733819" cy="1531710"/>
          </a:xfrm>
        </p:grpSpPr>
        <p:sp>
          <p:nvSpPr>
            <p:cNvPr id="9" name="Freeform: Shape 8">
              <a:extLst>
                <a:ext uri="{FF2B5EF4-FFF2-40B4-BE49-F238E27FC236}">
                  <a16:creationId xmlns:a16="http://schemas.microsoft.com/office/drawing/2014/main" id="{12ACC7F4-CA20-D944-15A6-B93430FDDD25}"/>
                </a:ext>
              </a:extLst>
            </p:cNvPr>
            <p:cNvSpPr/>
            <p:nvPr/>
          </p:nvSpPr>
          <p:spPr>
            <a:xfrm>
              <a:off x="664445" y="5101660"/>
              <a:ext cx="9733819" cy="1074150"/>
            </a:xfrm>
            <a:custGeom>
              <a:avLst/>
              <a:gdLst>
                <a:gd name="connsiteX0" fmla="*/ 0 w 9733819"/>
                <a:gd name="connsiteY0" fmla="*/ 0 h 1074150"/>
                <a:gd name="connsiteX1" fmla="*/ 9733819 w 9733819"/>
                <a:gd name="connsiteY1" fmla="*/ 0 h 1074150"/>
                <a:gd name="connsiteX2" fmla="*/ 9733819 w 9733819"/>
                <a:gd name="connsiteY2" fmla="*/ 1074150 h 1074150"/>
                <a:gd name="connsiteX3" fmla="*/ 0 w 9733819"/>
                <a:gd name="connsiteY3" fmla="*/ 1074150 h 1074150"/>
                <a:gd name="connsiteX4" fmla="*/ 0 w 9733819"/>
                <a:gd name="connsiteY4" fmla="*/ 0 h 107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3819" h="1074150">
                  <a:moveTo>
                    <a:pt x="0" y="0"/>
                  </a:moveTo>
                  <a:lnTo>
                    <a:pt x="9733819" y="0"/>
                  </a:lnTo>
                  <a:lnTo>
                    <a:pt x="9733819" y="1074150"/>
                  </a:lnTo>
                  <a:lnTo>
                    <a:pt x="0" y="107415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55453" tIns="645668" rIns="755453" bIns="14224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Migration Exceptions</a:t>
              </a:r>
            </a:p>
          </p:txBody>
        </p:sp>
        <p:sp>
          <p:nvSpPr>
            <p:cNvPr id="10" name="Freeform: Shape 9">
              <a:extLst>
                <a:ext uri="{FF2B5EF4-FFF2-40B4-BE49-F238E27FC236}">
                  <a16:creationId xmlns:a16="http://schemas.microsoft.com/office/drawing/2014/main" id="{33DDCF29-2C06-467A-AB2F-326CDFA5DCDB}"/>
                </a:ext>
              </a:extLst>
            </p:cNvPr>
            <p:cNvSpPr/>
            <p:nvPr/>
          </p:nvSpPr>
          <p:spPr>
            <a:xfrm>
              <a:off x="1151135" y="4644100"/>
              <a:ext cx="6813673" cy="915120"/>
            </a:xfrm>
            <a:custGeom>
              <a:avLst/>
              <a:gdLst>
                <a:gd name="connsiteX0" fmla="*/ 0 w 6813673"/>
                <a:gd name="connsiteY0" fmla="*/ 152523 h 915120"/>
                <a:gd name="connsiteX1" fmla="*/ 152523 w 6813673"/>
                <a:gd name="connsiteY1" fmla="*/ 0 h 915120"/>
                <a:gd name="connsiteX2" fmla="*/ 6661150 w 6813673"/>
                <a:gd name="connsiteY2" fmla="*/ 0 h 915120"/>
                <a:gd name="connsiteX3" fmla="*/ 6813673 w 6813673"/>
                <a:gd name="connsiteY3" fmla="*/ 152523 h 915120"/>
                <a:gd name="connsiteX4" fmla="*/ 6813673 w 6813673"/>
                <a:gd name="connsiteY4" fmla="*/ 762597 h 915120"/>
                <a:gd name="connsiteX5" fmla="*/ 6661150 w 6813673"/>
                <a:gd name="connsiteY5" fmla="*/ 915120 h 915120"/>
                <a:gd name="connsiteX6" fmla="*/ 152523 w 6813673"/>
                <a:gd name="connsiteY6" fmla="*/ 915120 h 915120"/>
                <a:gd name="connsiteX7" fmla="*/ 0 w 6813673"/>
                <a:gd name="connsiteY7" fmla="*/ 762597 h 915120"/>
                <a:gd name="connsiteX8" fmla="*/ 0 w 6813673"/>
                <a:gd name="connsiteY8" fmla="*/ 152523 h 91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3673" h="915120">
                  <a:moveTo>
                    <a:pt x="0" y="152523"/>
                  </a:moveTo>
                  <a:cubicBezTo>
                    <a:pt x="0" y="68287"/>
                    <a:pt x="68287" y="0"/>
                    <a:pt x="152523" y="0"/>
                  </a:cubicBezTo>
                  <a:lnTo>
                    <a:pt x="6661150" y="0"/>
                  </a:lnTo>
                  <a:cubicBezTo>
                    <a:pt x="6745386" y="0"/>
                    <a:pt x="6813673" y="68287"/>
                    <a:pt x="6813673" y="152523"/>
                  </a:cubicBezTo>
                  <a:lnTo>
                    <a:pt x="6813673" y="762597"/>
                  </a:lnTo>
                  <a:cubicBezTo>
                    <a:pt x="6813673" y="846833"/>
                    <a:pt x="6745386" y="915120"/>
                    <a:pt x="6661150" y="915120"/>
                  </a:cubicBezTo>
                  <a:lnTo>
                    <a:pt x="152523" y="915120"/>
                  </a:lnTo>
                  <a:cubicBezTo>
                    <a:pt x="68287" y="915120"/>
                    <a:pt x="0" y="846833"/>
                    <a:pt x="0" y="762597"/>
                  </a:cubicBezTo>
                  <a:lnTo>
                    <a:pt x="0" y="1525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2213" tIns="44672" rIns="302213" bIns="44672" numCol="1" spcCol="1270" anchor="ctr" anchorCtr="0">
              <a:noAutofit/>
            </a:bodyPr>
            <a:lstStyle/>
            <a:p>
              <a:pPr marL="0" lvl="0" indent="0" algn="l" defTabSz="889000">
                <a:lnSpc>
                  <a:spcPct val="90000"/>
                </a:lnSpc>
                <a:spcBef>
                  <a:spcPct val="0"/>
                </a:spcBef>
                <a:spcAft>
                  <a:spcPct val="35000"/>
                </a:spcAft>
                <a:buNone/>
              </a:pPr>
              <a:r>
                <a:rPr lang="en-IN" sz="2000" kern="1200" dirty="0"/>
                <a:t>Data Migration</a:t>
              </a:r>
            </a:p>
          </p:txBody>
        </p:sp>
      </p:grpSp>
    </p:spTree>
    <p:extLst>
      <p:ext uri="{BB962C8B-B14F-4D97-AF65-F5344CB8AC3E}">
        <p14:creationId xmlns:p14="http://schemas.microsoft.com/office/powerpoint/2010/main" val="5290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31F13-6088-CEB8-22E3-9FE34E18ED41}"/>
              </a:ext>
            </a:extLst>
          </p:cNvPr>
          <p:cNvSpPr>
            <a:spLocks noGrp="1"/>
          </p:cNvSpPr>
          <p:nvPr>
            <p:ph type="title"/>
          </p:nvPr>
        </p:nvSpPr>
        <p:spPr>
          <a:xfrm>
            <a:off x="756870" y="3336873"/>
            <a:ext cx="11152980" cy="454884"/>
          </a:xfrm>
        </p:spPr>
        <p:txBody>
          <a:bodyPr/>
          <a:lstStyle/>
          <a:p>
            <a:pPr algn="ctr"/>
            <a:r>
              <a:rPr lang="en-IN" dirty="0">
                <a:solidFill>
                  <a:schemeClr val="tx1"/>
                </a:solidFill>
              </a:rPr>
              <a:t>Backup Management</a:t>
            </a:r>
          </a:p>
        </p:txBody>
      </p:sp>
    </p:spTree>
    <p:extLst>
      <p:ext uri="{BB962C8B-B14F-4D97-AF65-F5344CB8AC3E}">
        <p14:creationId xmlns:p14="http://schemas.microsoft.com/office/powerpoint/2010/main" val="2716571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0400-26FD-9893-8EA0-57723FB23E5F}"/>
              </a:ext>
            </a:extLst>
          </p:cNvPr>
          <p:cNvSpPr>
            <a:spLocks noGrp="1"/>
          </p:cNvSpPr>
          <p:nvPr>
            <p:ph type="title"/>
          </p:nvPr>
        </p:nvSpPr>
        <p:spPr>
          <a:xfrm>
            <a:off x="452070" y="1075453"/>
            <a:ext cx="11152980" cy="454884"/>
          </a:xfrm>
        </p:spPr>
        <p:txBody>
          <a:bodyPr>
            <a:normAutofit/>
          </a:bodyPr>
          <a:lstStyle/>
          <a:p>
            <a:r>
              <a:rPr lang="en-IN" sz="2600" dirty="0">
                <a:solidFill>
                  <a:schemeClr val="tx1"/>
                </a:solidFill>
              </a:rPr>
              <a:t>Backup &amp; Restore Management (1 of 2)</a:t>
            </a:r>
          </a:p>
        </p:txBody>
      </p:sp>
      <p:grpSp>
        <p:nvGrpSpPr>
          <p:cNvPr id="14" name="Group 13">
            <a:extLst>
              <a:ext uri="{FF2B5EF4-FFF2-40B4-BE49-F238E27FC236}">
                <a16:creationId xmlns:a16="http://schemas.microsoft.com/office/drawing/2014/main" id="{385A28EB-EC83-2E96-C649-AE8BB714AEB6}"/>
              </a:ext>
            </a:extLst>
          </p:cNvPr>
          <p:cNvGrpSpPr/>
          <p:nvPr/>
        </p:nvGrpSpPr>
        <p:grpSpPr>
          <a:xfrm>
            <a:off x="933338" y="1764902"/>
            <a:ext cx="10862421" cy="2242284"/>
            <a:chOff x="933338" y="1764902"/>
            <a:chExt cx="10862421" cy="2242284"/>
          </a:xfrm>
        </p:grpSpPr>
        <p:pic>
          <p:nvPicPr>
            <p:cNvPr id="12" name="Picture 11" descr="A hand cursor pointing to a cloud&#10;&#10;Description automatically generated">
              <a:extLst>
                <a:ext uri="{FF2B5EF4-FFF2-40B4-BE49-F238E27FC236}">
                  <a16:creationId xmlns:a16="http://schemas.microsoft.com/office/drawing/2014/main" id="{6B245BF6-ACB4-684C-20FA-32633D97C7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3338" y="2040569"/>
              <a:ext cx="1735538" cy="1388431"/>
            </a:xfrm>
            <a:prstGeom prst="rect">
              <a:avLst/>
            </a:prstGeom>
          </p:spPr>
        </p:pic>
        <p:sp>
          <p:nvSpPr>
            <p:cNvPr id="4" name="Rectangle 3">
              <a:extLst>
                <a:ext uri="{FF2B5EF4-FFF2-40B4-BE49-F238E27FC236}">
                  <a16:creationId xmlns:a16="http://schemas.microsoft.com/office/drawing/2014/main" id="{D06DA135-400D-AEA4-002F-B08F78B225F5}"/>
                </a:ext>
              </a:extLst>
            </p:cNvPr>
            <p:cNvSpPr/>
            <p:nvPr/>
          </p:nvSpPr>
          <p:spPr>
            <a:xfrm>
              <a:off x="5008880" y="2102066"/>
              <a:ext cx="6786879" cy="680400"/>
            </a:xfrm>
            <a:prstGeom prst="rect">
              <a:avLst/>
            </a:pr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dirty="0"/>
            </a:p>
          </p:txBody>
        </p:sp>
        <p:sp>
          <p:nvSpPr>
            <p:cNvPr id="5" name="Freeform: Shape 4">
              <a:extLst>
                <a:ext uri="{FF2B5EF4-FFF2-40B4-BE49-F238E27FC236}">
                  <a16:creationId xmlns:a16="http://schemas.microsoft.com/office/drawing/2014/main" id="{20674FFC-0272-21D5-5BC7-10A990EC4362}"/>
                </a:ext>
              </a:extLst>
            </p:cNvPr>
            <p:cNvSpPr/>
            <p:nvPr/>
          </p:nvSpPr>
          <p:spPr>
            <a:xfrm>
              <a:off x="5348223" y="1764902"/>
              <a:ext cx="4750815" cy="797040"/>
            </a:xfrm>
            <a:custGeom>
              <a:avLst/>
              <a:gdLst>
                <a:gd name="connsiteX0" fmla="*/ 0 w 4750815"/>
                <a:gd name="connsiteY0" fmla="*/ 132843 h 797040"/>
                <a:gd name="connsiteX1" fmla="*/ 132843 w 4750815"/>
                <a:gd name="connsiteY1" fmla="*/ 0 h 797040"/>
                <a:gd name="connsiteX2" fmla="*/ 4617972 w 4750815"/>
                <a:gd name="connsiteY2" fmla="*/ 0 h 797040"/>
                <a:gd name="connsiteX3" fmla="*/ 4750815 w 4750815"/>
                <a:gd name="connsiteY3" fmla="*/ 132843 h 797040"/>
                <a:gd name="connsiteX4" fmla="*/ 4750815 w 4750815"/>
                <a:gd name="connsiteY4" fmla="*/ 664197 h 797040"/>
                <a:gd name="connsiteX5" fmla="*/ 4617972 w 4750815"/>
                <a:gd name="connsiteY5" fmla="*/ 797040 h 797040"/>
                <a:gd name="connsiteX6" fmla="*/ 132843 w 4750815"/>
                <a:gd name="connsiteY6" fmla="*/ 797040 h 797040"/>
                <a:gd name="connsiteX7" fmla="*/ 0 w 4750815"/>
                <a:gd name="connsiteY7" fmla="*/ 664197 h 797040"/>
                <a:gd name="connsiteX8" fmla="*/ 0 w 4750815"/>
                <a:gd name="connsiteY8" fmla="*/ 132843 h 7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815" h="797040">
                  <a:moveTo>
                    <a:pt x="0" y="132843"/>
                  </a:moveTo>
                  <a:cubicBezTo>
                    <a:pt x="0" y="59476"/>
                    <a:pt x="59476" y="0"/>
                    <a:pt x="132843" y="0"/>
                  </a:cubicBezTo>
                  <a:lnTo>
                    <a:pt x="4617972" y="0"/>
                  </a:lnTo>
                  <a:cubicBezTo>
                    <a:pt x="4691339" y="0"/>
                    <a:pt x="4750815" y="59476"/>
                    <a:pt x="4750815" y="132843"/>
                  </a:cubicBezTo>
                  <a:lnTo>
                    <a:pt x="4750815" y="664197"/>
                  </a:lnTo>
                  <a:cubicBezTo>
                    <a:pt x="4750815" y="737564"/>
                    <a:pt x="4691339" y="797040"/>
                    <a:pt x="4617972" y="797040"/>
                  </a:cubicBezTo>
                  <a:lnTo>
                    <a:pt x="132843" y="797040"/>
                  </a:lnTo>
                  <a:cubicBezTo>
                    <a:pt x="59476" y="797040"/>
                    <a:pt x="0" y="737564"/>
                    <a:pt x="0" y="664197"/>
                  </a:cubicBezTo>
                  <a:lnTo>
                    <a:pt x="0" y="13284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18478" tIns="38908" rIns="218478" bIns="38908" numCol="1" spcCol="1270" anchor="ctr" anchorCtr="0">
              <a:noAutofit/>
            </a:bodyPr>
            <a:lstStyle/>
            <a:p>
              <a:pPr marL="0" lvl="0" indent="0" algn="l" defTabSz="800100">
                <a:lnSpc>
                  <a:spcPct val="90000"/>
                </a:lnSpc>
                <a:spcBef>
                  <a:spcPct val="0"/>
                </a:spcBef>
                <a:spcAft>
                  <a:spcPct val="35000"/>
                </a:spcAft>
                <a:buNone/>
              </a:pPr>
              <a:r>
                <a:rPr lang="en-IN" sz="1800" kern="1200"/>
                <a:t>What is Data Backup ?</a:t>
              </a:r>
              <a:endParaRPr lang="en-IN" sz="1800" kern="1200" dirty="0"/>
            </a:p>
          </p:txBody>
        </p:sp>
        <p:sp>
          <p:nvSpPr>
            <p:cNvPr id="6" name="Rectangle 5">
              <a:extLst>
                <a:ext uri="{FF2B5EF4-FFF2-40B4-BE49-F238E27FC236}">
                  <a16:creationId xmlns:a16="http://schemas.microsoft.com/office/drawing/2014/main" id="{52A79A3A-BEBF-849A-A107-32F958A850B9}"/>
                </a:ext>
              </a:extLst>
            </p:cNvPr>
            <p:cNvSpPr/>
            <p:nvPr/>
          </p:nvSpPr>
          <p:spPr>
            <a:xfrm>
              <a:off x="5008880" y="3326786"/>
              <a:ext cx="6786879" cy="680400"/>
            </a:xfrm>
            <a:prstGeom prst="rect">
              <a:avLst/>
            </a:prstGeom>
          </p:spPr>
          <p:style>
            <a:lnRef idx="2">
              <a:schemeClr val="accent5">
                <a:hueOff val="-2252848"/>
                <a:satOff val="-5806"/>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7" name="Freeform: Shape 6">
              <a:extLst>
                <a:ext uri="{FF2B5EF4-FFF2-40B4-BE49-F238E27FC236}">
                  <a16:creationId xmlns:a16="http://schemas.microsoft.com/office/drawing/2014/main" id="{C5091841-BD45-65E8-ABDC-C1BF3836D475}"/>
                </a:ext>
              </a:extLst>
            </p:cNvPr>
            <p:cNvSpPr/>
            <p:nvPr/>
          </p:nvSpPr>
          <p:spPr>
            <a:xfrm>
              <a:off x="5348223" y="2928266"/>
              <a:ext cx="5478545" cy="797040"/>
            </a:xfrm>
            <a:custGeom>
              <a:avLst/>
              <a:gdLst>
                <a:gd name="connsiteX0" fmla="*/ 0 w 5478545"/>
                <a:gd name="connsiteY0" fmla="*/ 132843 h 797040"/>
                <a:gd name="connsiteX1" fmla="*/ 132843 w 5478545"/>
                <a:gd name="connsiteY1" fmla="*/ 0 h 797040"/>
                <a:gd name="connsiteX2" fmla="*/ 5345702 w 5478545"/>
                <a:gd name="connsiteY2" fmla="*/ 0 h 797040"/>
                <a:gd name="connsiteX3" fmla="*/ 5478545 w 5478545"/>
                <a:gd name="connsiteY3" fmla="*/ 132843 h 797040"/>
                <a:gd name="connsiteX4" fmla="*/ 5478545 w 5478545"/>
                <a:gd name="connsiteY4" fmla="*/ 664197 h 797040"/>
                <a:gd name="connsiteX5" fmla="*/ 5345702 w 5478545"/>
                <a:gd name="connsiteY5" fmla="*/ 797040 h 797040"/>
                <a:gd name="connsiteX6" fmla="*/ 132843 w 5478545"/>
                <a:gd name="connsiteY6" fmla="*/ 797040 h 797040"/>
                <a:gd name="connsiteX7" fmla="*/ 0 w 5478545"/>
                <a:gd name="connsiteY7" fmla="*/ 664197 h 797040"/>
                <a:gd name="connsiteX8" fmla="*/ 0 w 5478545"/>
                <a:gd name="connsiteY8" fmla="*/ 132843 h 7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8545" h="797040">
                  <a:moveTo>
                    <a:pt x="0" y="132843"/>
                  </a:moveTo>
                  <a:cubicBezTo>
                    <a:pt x="0" y="59476"/>
                    <a:pt x="59476" y="0"/>
                    <a:pt x="132843" y="0"/>
                  </a:cubicBezTo>
                  <a:lnTo>
                    <a:pt x="5345702" y="0"/>
                  </a:lnTo>
                  <a:cubicBezTo>
                    <a:pt x="5419069" y="0"/>
                    <a:pt x="5478545" y="59476"/>
                    <a:pt x="5478545" y="132843"/>
                  </a:cubicBezTo>
                  <a:lnTo>
                    <a:pt x="5478545" y="664197"/>
                  </a:lnTo>
                  <a:cubicBezTo>
                    <a:pt x="5478545" y="737564"/>
                    <a:pt x="5419069" y="797040"/>
                    <a:pt x="5345702" y="797040"/>
                  </a:cubicBezTo>
                  <a:lnTo>
                    <a:pt x="132843" y="797040"/>
                  </a:lnTo>
                  <a:cubicBezTo>
                    <a:pt x="59476" y="797040"/>
                    <a:pt x="0" y="737564"/>
                    <a:pt x="0" y="664197"/>
                  </a:cubicBezTo>
                  <a:lnTo>
                    <a:pt x="0" y="132843"/>
                  </a:lnTo>
                  <a:close/>
                </a:path>
              </a:pathLst>
            </a:cu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txBody>
            <a:bodyPr spcFirstLastPara="0" vert="horz" wrap="square" lIns="218478" tIns="38908" rIns="218478" bIns="38908" numCol="1" spcCol="1270" anchor="ctr" anchorCtr="0">
              <a:noAutofit/>
            </a:bodyPr>
            <a:lstStyle/>
            <a:p>
              <a:pPr marL="0" lvl="0" indent="0" algn="l" defTabSz="800100">
                <a:lnSpc>
                  <a:spcPct val="90000"/>
                </a:lnSpc>
                <a:spcBef>
                  <a:spcPct val="0"/>
                </a:spcBef>
                <a:spcAft>
                  <a:spcPct val="35000"/>
                </a:spcAft>
                <a:buNone/>
              </a:pPr>
              <a:r>
                <a:rPr lang="en-US" sz="1800" kern="1200"/>
                <a:t>A </a:t>
              </a:r>
              <a:r>
                <a:rPr lang="en-US" sz="1800" b="1" kern="1200"/>
                <a:t> data backup</a:t>
              </a:r>
              <a:r>
                <a:rPr lang="en-US" sz="1800" kern="1200"/>
                <a:t> is a copy of computer data taken and stored elsewhere so that it may be used to restore the original after a data loss</a:t>
              </a:r>
              <a:endParaRPr lang="en-IN" sz="1800" kern="1200" dirty="0"/>
            </a:p>
          </p:txBody>
        </p:sp>
      </p:grpSp>
      <p:grpSp>
        <p:nvGrpSpPr>
          <p:cNvPr id="15" name="Group 14">
            <a:extLst>
              <a:ext uri="{FF2B5EF4-FFF2-40B4-BE49-F238E27FC236}">
                <a16:creationId xmlns:a16="http://schemas.microsoft.com/office/drawing/2014/main" id="{C904F5A0-1F3D-D4C3-6232-1E0C441BC86B}"/>
              </a:ext>
            </a:extLst>
          </p:cNvPr>
          <p:cNvGrpSpPr/>
          <p:nvPr/>
        </p:nvGrpSpPr>
        <p:grpSpPr>
          <a:xfrm>
            <a:off x="610031" y="3569872"/>
            <a:ext cx="11185728" cy="2886754"/>
            <a:chOff x="610031" y="3569872"/>
            <a:chExt cx="11185728" cy="2886754"/>
          </a:xfrm>
        </p:grpSpPr>
        <p:pic>
          <p:nvPicPr>
            <p:cNvPr id="10" name="Picture 9" descr="A group of various electronic devices&#10;&#10;Description automatically generated with medium confidence">
              <a:extLst>
                <a:ext uri="{FF2B5EF4-FFF2-40B4-BE49-F238E27FC236}">
                  <a16:creationId xmlns:a16="http://schemas.microsoft.com/office/drawing/2014/main" id="{20EF06B8-7E82-1530-6545-4714E1A1665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031" y="3569872"/>
              <a:ext cx="3755521" cy="2760308"/>
            </a:xfrm>
            <a:prstGeom prst="rect">
              <a:avLst/>
            </a:prstGeom>
            <a:solidFill>
              <a:schemeClr val="accent1"/>
            </a:solidFill>
          </p:spPr>
        </p:pic>
        <p:sp>
          <p:nvSpPr>
            <p:cNvPr id="8" name="Rectangle 7">
              <a:extLst>
                <a:ext uri="{FF2B5EF4-FFF2-40B4-BE49-F238E27FC236}">
                  <a16:creationId xmlns:a16="http://schemas.microsoft.com/office/drawing/2014/main" id="{5E446BE7-5A1D-CBEC-54F2-28ED73B3487E}"/>
                </a:ext>
              </a:extLst>
            </p:cNvPr>
            <p:cNvSpPr/>
            <p:nvPr/>
          </p:nvSpPr>
          <p:spPr>
            <a:xfrm>
              <a:off x="5008880" y="4551506"/>
              <a:ext cx="6786879" cy="680400"/>
            </a:xfrm>
            <a:prstGeom prst="rect">
              <a:avLst/>
            </a:prstGeom>
          </p:spPr>
          <p:style>
            <a:lnRef idx="2">
              <a:schemeClr val="accent5">
                <a:hueOff val="-4505695"/>
                <a:satOff val="-11613"/>
                <a:lumOff val="-784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9" name="Freeform: Shape 8">
              <a:extLst>
                <a:ext uri="{FF2B5EF4-FFF2-40B4-BE49-F238E27FC236}">
                  <a16:creationId xmlns:a16="http://schemas.microsoft.com/office/drawing/2014/main" id="{10896846-1F45-144F-1F1A-FC2B4BC3D7C7}"/>
                </a:ext>
              </a:extLst>
            </p:cNvPr>
            <p:cNvSpPr/>
            <p:nvPr/>
          </p:nvSpPr>
          <p:spPr>
            <a:xfrm>
              <a:off x="5348223" y="4152986"/>
              <a:ext cx="4750815" cy="797040"/>
            </a:xfrm>
            <a:custGeom>
              <a:avLst/>
              <a:gdLst>
                <a:gd name="connsiteX0" fmla="*/ 0 w 4750815"/>
                <a:gd name="connsiteY0" fmla="*/ 132843 h 797040"/>
                <a:gd name="connsiteX1" fmla="*/ 132843 w 4750815"/>
                <a:gd name="connsiteY1" fmla="*/ 0 h 797040"/>
                <a:gd name="connsiteX2" fmla="*/ 4617972 w 4750815"/>
                <a:gd name="connsiteY2" fmla="*/ 0 h 797040"/>
                <a:gd name="connsiteX3" fmla="*/ 4750815 w 4750815"/>
                <a:gd name="connsiteY3" fmla="*/ 132843 h 797040"/>
                <a:gd name="connsiteX4" fmla="*/ 4750815 w 4750815"/>
                <a:gd name="connsiteY4" fmla="*/ 664197 h 797040"/>
                <a:gd name="connsiteX5" fmla="*/ 4617972 w 4750815"/>
                <a:gd name="connsiteY5" fmla="*/ 797040 h 797040"/>
                <a:gd name="connsiteX6" fmla="*/ 132843 w 4750815"/>
                <a:gd name="connsiteY6" fmla="*/ 797040 h 797040"/>
                <a:gd name="connsiteX7" fmla="*/ 0 w 4750815"/>
                <a:gd name="connsiteY7" fmla="*/ 664197 h 797040"/>
                <a:gd name="connsiteX8" fmla="*/ 0 w 4750815"/>
                <a:gd name="connsiteY8" fmla="*/ 132843 h 7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815" h="797040">
                  <a:moveTo>
                    <a:pt x="0" y="132843"/>
                  </a:moveTo>
                  <a:cubicBezTo>
                    <a:pt x="0" y="59476"/>
                    <a:pt x="59476" y="0"/>
                    <a:pt x="132843" y="0"/>
                  </a:cubicBezTo>
                  <a:lnTo>
                    <a:pt x="4617972" y="0"/>
                  </a:lnTo>
                  <a:cubicBezTo>
                    <a:pt x="4691339" y="0"/>
                    <a:pt x="4750815" y="59476"/>
                    <a:pt x="4750815" y="132843"/>
                  </a:cubicBezTo>
                  <a:lnTo>
                    <a:pt x="4750815" y="664197"/>
                  </a:lnTo>
                  <a:cubicBezTo>
                    <a:pt x="4750815" y="737564"/>
                    <a:pt x="4691339" y="797040"/>
                    <a:pt x="4617972" y="797040"/>
                  </a:cubicBezTo>
                  <a:lnTo>
                    <a:pt x="132843" y="797040"/>
                  </a:lnTo>
                  <a:cubicBezTo>
                    <a:pt x="59476" y="797040"/>
                    <a:pt x="0" y="737564"/>
                    <a:pt x="0" y="664197"/>
                  </a:cubicBezTo>
                  <a:lnTo>
                    <a:pt x="0" y="132843"/>
                  </a:lnTo>
                  <a:close/>
                </a:path>
              </a:pathLst>
            </a:cu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txBody>
            <a:bodyPr spcFirstLastPara="0" vert="horz" wrap="square" lIns="218478" tIns="38908" rIns="218478" bIns="38908" numCol="1" spcCol="1270" anchor="ctr" anchorCtr="0">
              <a:noAutofit/>
            </a:bodyPr>
            <a:lstStyle/>
            <a:p>
              <a:pPr marL="0" lvl="0" indent="0" algn="l" defTabSz="800100">
                <a:lnSpc>
                  <a:spcPct val="90000"/>
                </a:lnSpc>
                <a:spcBef>
                  <a:spcPct val="0"/>
                </a:spcBef>
                <a:spcAft>
                  <a:spcPct val="35000"/>
                </a:spcAft>
                <a:buNone/>
              </a:pPr>
              <a:r>
                <a:rPr lang="en-IN" sz="1800" kern="1200" dirty="0"/>
                <a:t>Why Data Backup?</a:t>
              </a:r>
            </a:p>
          </p:txBody>
        </p:sp>
        <p:sp>
          <p:nvSpPr>
            <p:cNvPr id="11" name="Rectangle 10">
              <a:extLst>
                <a:ext uri="{FF2B5EF4-FFF2-40B4-BE49-F238E27FC236}">
                  <a16:creationId xmlns:a16="http://schemas.microsoft.com/office/drawing/2014/main" id="{FE4BD7D2-42EB-8D13-6EF3-C9B17692E9AE}"/>
                </a:ext>
              </a:extLst>
            </p:cNvPr>
            <p:cNvSpPr/>
            <p:nvPr/>
          </p:nvSpPr>
          <p:spPr>
            <a:xfrm>
              <a:off x="5008880" y="5776226"/>
              <a:ext cx="6786879" cy="680400"/>
            </a:xfrm>
            <a:prstGeom prst="rect">
              <a:avLst/>
            </a:prstGeom>
          </p:spPr>
          <p:style>
            <a:lnRef idx="2">
              <a:schemeClr val="accent5">
                <a:hueOff val="-6758543"/>
                <a:satOff val="-17419"/>
                <a:lumOff val="-1176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3" name="Freeform: Shape 12">
              <a:extLst>
                <a:ext uri="{FF2B5EF4-FFF2-40B4-BE49-F238E27FC236}">
                  <a16:creationId xmlns:a16="http://schemas.microsoft.com/office/drawing/2014/main" id="{73152095-C659-19CF-CC3A-C21F87AA065C}"/>
                </a:ext>
              </a:extLst>
            </p:cNvPr>
            <p:cNvSpPr/>
            <p:nvPr/>
          </p:nvSpPr>
          <p:spPr>
            <a:xfrm>
              <a:off x="5348223" y="5377706"/>
              <a:ext cx="4750815" cy="797040"/>
            </a:xfrm>
            <a:custGeom>
              <a:avLst/>
              <a:gdLst>
                <a:gd name="connsiteX0" fmla="*/ 0 w 4750815"/>
                <a:gd name="connsiteY0" fmla="*/ 132843 h 797040"/>
                <a:gd name="connsiteX1" fmla="*/ 132843 w 4750815"/>
                <a:gd name="connsiteY1" fmla="*/ 0 h 797040"/>
                <a:gd name="connsiteX2" fmla="*/ 4617972 w 4750815"/>
                <a:gd name="connsiteY2" fmla="*/ 0 h 797040"/>
                <a:gd name="connsiteX3" fmla="*/ 4750815 w 4750815"/>
                <a:gd name="connsiteY3" fmla="*/ 132843 h 797040"/>
                <a:gd name="connsiteX4" fmla="*/ 4750815 w 4750815"/>
                <a:gd name="connsiteY4" fmla="*/ 664197 h 797040"/>
                <a:gd name="connsiteX5" fmla="*/ 4617972 w 4750815"/>
                <a:gd name="connsiteY5" fmla="*/ 797040 h 797040"/>
                <a:gd name="connsiteX6" fmla="*/ 132843 w 4750815"/>
                <a:gd name="connsiteY6" fmla="*/ 797040 h 797040"/>
                <a:gd name="connsiteX7" fmla="*/ 0 w 4750815"/>
                <a:gd name="connsiteY7" fmla="*/ 664197 h 797040"/>
                <a:gd name="connsiteX8" fmla="*/ 0 w 4750815"/>
                <a:gd name="connsiteY8" fmla="*/ 132843 h 7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0815" h="797040">
                  <a:moveTo>
                    <a:pt x="0" y="132843"/>
                  </a:moveTo>
                  <a:cubicBezTo>
                    <a:pt x="0" y="59476"/>
                    <a:pt x="59476" y="0"/>
                    <a:pt x="132843" y="0"/>
                  </a:cubicBezTo>
                  <a:lnTo>
                    <a:pt x="4617972" y="0"/>
                  </a:lnTo>
                  <a:cubicBezTo>
                    <a:pt x="4691339" y="0"/>
                    <a:pt x="4750815" y="59476"/>
                    <a:pt x="4750815" y="132843"/>
                  </a:cubicBezTo>
                  <a:lnTo>
                    <a:pt x="4750815" y="664197"/>
                  </a:lnTo>
                  <a:cubicBezTo>
                    <a:pt x="4750815" y="737564"/>
                    <a:pt x="4691339" y="797040"/>
                    <a:pt x="4617972" y="797040"/>
                  </a:cubicBezTo>
                  <a:lnTo>
                    <a:pt x="132843" y="797040"/>
                  </a:lnTo>
                  <a:cubicBezTo>
                    <a:pt x="59476" y="797040"/>
                    <a:pt x="0" y="737564"/>
                    <a:pt x="0" y="664197"/>
                  </a:cubicBezTo>
                  <a:lnTo>
                    <a:pt x="0" y="132843"/>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218478" tIns="38908" rIns="218478" bIns="38908" numCol="1" spcCol="1270" anchor="ctr" anchorCtr="0">
              <a:noAutofit/>
            </a:bodyPr>
            <a:lstStyle/>
            <a:p>
              <a:pPr marL="0" lvl="0" indent="0" algn="l" defTabSz="800100">
                <a:lnSpc>
                  <a:spcPct val="90000"/>
                </a:lnSpc>
                <a:spcBef>
                  <a:spcPct val="0"/>
                </a:spcBef>
                <a:spcAft>
                  <a:spcPct val="35000"/>
                </a:spcAft>
                <a:buNone/>
              </a:pPr>
              <a:r>
                <a:rPr lang="en-US" sz="1800" kern="1200" dirty="0"/>
                <a:t>Data backup is important because it protects against data loss</a:t>
              </a:r>
              <a:endParaRPr lang="en-IN" sz="1800" kern="1200" dirty="0"/>
            </a:p>
          </p:txBody>
        </p:sp>
      </p:grpSp>
    </p:spTree>
    <p:extLst>
      <p:ext uri="{BB962C8B-B14F-4D97-AF65-F5344CB8AC3E}">
        <p14:creationId xmlns:p14="http://schemas.microsoft.com/office/powerpoint/2010/main" val="12790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allyPrime PPT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llyPrime PPT Template" id="{4BF24C37-916C-4577-B34A-F52D72BEED8C}" vid="{CDBE6907-E966-4A5D-9AC9-BDADE8403E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ca16ab0-6a25-4bdb-b5e3-6017afb6b26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099EB106FD4F40AAC53AED950D921E" ma:contentTypeVersion="18" ma:contentTypeDescription="Create a new document." ma:contentTypeScope="" ma:versionID="0305d1e2aae145c74761c89a07ab1ead">
  <xsd:schema xmlns:xsd="http://www.w3.org/2001/XMLSchema" xmlns:xs="http://www.w3.org/2001/XMLSchema" xmlns:p="http://schemas.microsoft.com/office/2006/metadata/properties" xmlns:ns3="2716a3a0-ce20-443b-bdeb-91412d2b0b40" xmlns:ns4="aca16ab0-6a25-4bdb-b5e3-6017afb6b26a" targetNamespace="http://schemas.microsoft.com/office/2006/metadata/properties" ma:root="true" ma:fieldsID="814d90530f162e8d9a778588a818fdff" ns3:_="" ns4:_="">
    <xsd:import namespace="2716a3a0-ce20-443b-bdeb-91412d2b0b40"/>
    <xsd:import namespace="aca16ab0-6a25-4bdb-b5e3-6017afb6b26a"/>
    <xsd:element name="properties">
      <xsd:complexType>
        <xsd:sequence>
          <xsd:element name="documentManagement">
            <xsd:complexType>
              <xsd:all>
                <xsd:element ref="ns3:SharedWithDetails" minOccurs="0"/>
                <xsd:element ref="ns3:SharingHintHash" minOccurs="0"/>
                <xsd:element ref="ns3:SharedWithUsers"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AutoKeyPoints" minOccurs="0"/>
                <xsd:element ref="ns4:MediaServiceKeyPoints" minOccurs="0"/>
                <xsd:element ref="ns4:MediaServiceGenerationTime" minOccurs="0"/>
                <xsd:element ref="ns4:MediaServiceEventHashCode" minOccurs="0"/>
                <xsd:element ref="ns4:MediaLengthInSeconds"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16a3a0-ce20-443b-bdeb-91412d2b0b40"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ingHintHash" ma:index="9" nillable="true" ma:displayName="Sharing Hint Hash" ma:description="" ma:hidden="true" ma:internalName="SharingHintHash" ma:readOnly="true">
      <xsd:simpleType>
        <xsd:restriction base="dms:Text"/>
      </xsd:simpleType>
    </xsd:element>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ca16ab0-6a25-4bdb-b5e3-6017afb6b26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B32CDA-299C-4A22-9B7E-55548127A034}">
  <ds:schemaRefs>
    <ds:schemaRef ds:uri="http://schemas.microsoft.com/office/2006/documentManagement/types"/>
    <ds:schemaRef ds:uri="http://www.w3.org/XML/1998/namespace"/>
    <ds:schemaRef ds:uri="aca16ab0-6a25-4bdb-b5e3-6017afb6b26a"/>
    <ds:schemaRef ds:uri="http://schemas.microsoft.com/office/infopath/2007/PartnerControls"/>
    <ds:schemaRef ds:uri="http://purl.org/dc/dcmitype/"/>
    <ds:schemaRef ds:uri="http://schemas.openxmlformats.org/package/2006/metadata/core-properties"/>
    <ds:schemaRef ds:uri="http://schemas.microsoft.com/office/2006/metadata/properties"/>
    <ds:schemaRef ds:uri="2716a3a0-ce20-443b-bdeb-91412d2b0b40"/>
    <ds:schemaRef ds:uri="http://purl.org/dc/terms/"/>
    <ds:schemaRef ds:uri="http://purl.org/dc/elements/1.1/"/>
  </ds:schemaRefs>
</ds:datastoreItem>
</file>

<file path=customXml/itemProps2.xml><?xml version="1.0" encoding="utf-8"?>
<ds:datastoreItem xmlns:ds="http://schemas.openxmlformats.org/officeDocument/2006/customXml" ds:itemID="{1158F1FD-AFE1-47C0-AE9A-695534C50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16a3a0-ce20-443b-bdeb-91412d2b0b40"/>
    <ds:schemaRef ds:uri="aca16ab0-6a25-4bdb-b5e3-6017afb6b2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19674-5E7B-40F0-8AE0-CD3FF0C0DB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TallyPrime PPT Template</Template>
  <TotalTime>1132</TotalTime>
  <Words>2645</Words>
  <Application>Microsoft Office PowerPoint</Application>
  <PresentationFormat>Widescreen</PresentationFormat>
  <Paragraphs>366</Paragraphs>
  <Slides>47</Slides>
  <Notes>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Aptos</vt:lpstr>
      <vt:lpstr>Arial</vt:lpstr>
      <vt:lpstr>Calibri</vt:lpstr>
      <vt:lpstr>Montserrat</vt:lpstr>
      <vt:lpstr>Roboto</vt:lpstr>
      <vt:lpstr>Segoe UI Semibold</vt:lpstr>
      <vt:lpstr>Verdana</vt:lpstr>
      <vt:lpstr>Wingdings</vt:lpstr>
      <vt:lpstr>TallyPrime PPT Template</vt:lpstr>
      <vt:lpstr> Data Management  </vt:lpstr>
      <vt:lpstr>Session Overview</vt:lpstr>
      <vt:lpstr>Data Management Concepts</vt:lpstr>
      <vt:lpstr>Data Files and Usage(1of3)</vt:lpstr>
      <vt:lpstr>Data Files and Usage(2of3)</vt:lpstr>
      <vt:lpstr>Data Files and Usage(3of3)</vt:lpstr>
      <vt:lpstr>Data Management </vt:lpstr>
      <vt:lpstr>Backup Management</vt:lpstr>
      <vt:lpstr>Backup &amp; Restore Management (1 of 2)</vt:lpstr>
      <vt:lpstr>Backup &amp; Restore Management (2of 2)</vt:lpstr>
      <vt:lpstr>Top Queries in Backup/Restore</vt:lpstr>
      <vt:lpstr>Security Control </vt:lpstr>
      <vt:lpstr>Security Control Management  </vt:lpstr>
      <vt:lpstr>Security Features In TallyPrime</vt:lpstr>
      <vt:lpstr>Top Queries in Security Management</vt:lpstr>
      <vt:lpstr>Data Migration</vt:lpstr>
      <vt:lpstr>Data Migration Product -Walkthrough</vt:lpstr>
      <vt:lpstr>Top Queries During Data Migration</vt:lpstr>
      <vt:lpstr>Data Split in TallyPrime</vt:lpstr>
      <vt:lpstr>Pre- requisites before split</vt:lpstr>
      <vt:lpstr>Data Split Product walkthrough</vt:lpstr>
      <vt:lpstr>FAQs at TallyCare</vt:lpstr>
      <vt:lpstr> FAQs</vt:lpstr>
      <vt:lpstr> FAQs</vt:lpstr>
      <vt:lpstr> FAQs</vt:lpstr>
      <vt:lpstr>Data Errors &amp; Corruption</vt:lpstr>
      <vt:lpstr>Data Corruption </vt:lpstr>
      <vt:lpstr>Data Corruption </vt:lpstr>
      <vt:lpstr>Why Data Gets Corrupted?  (1 of 2)</vt:lpstr>
      <vt:lpstr>Why Data Gets Corrupted? (2 of 2)</vt:lpstr>
      <vt:lpstr>Precautions to Avoid Data Corruption</vt:lpstr>
      <vt:lpstr>Data Self Recovery (Repair)</vt:lpstr>
      <vt:lpstr>PowerPoint Presentation</vt:lpstr>
      <vt:lpstr>Memory Access Violation (MAV)</vt:lpstr>
      <vt:lpstr>MAV While opening TallyPrime-Resolution steps</vt:lpstr>
      <vt:lpstr>MAV While opening TallyPrime-Resolution steps</vt:lpstr>
      <vt:lpstr>Error- Transmgr/linkmgr/manager</vt:lpstr>
      <vt:lpstr>Error- Transmgr/linkmgr/manager- Resolution</vt:lpstr>
      <vt:lpstr>Error- Unable to Read message</vt:lpstr>
      <vt:lpstr>Error code 32</vt:lpstr>
      <vt:lpstr>Company Data is not listing in Server/Client</vt:lpstr>
      <vt:lpstr>Company Data is not listing in Server/One user  due to restriction</vt:lpstr>
      <vt:lpstr>Company Data is not listing in Node/Client due to Network</vt:lpstr>
      <vt:lpstr>Company Data is not listing in Server/Client -System issues/Virus Malware</vt:lpstr>
      <vt:lpstr>Company Data is not listing in Node/Client due to restriction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Shankar Murthy YS</dc:creator>
  <cp:lastModifiedBy>Shankar Murthy YS</cp:lastModifiedBy>
  <cp:revision>8</cp:revision>
  <dcterms:created xsi:type="dcterms:W3CDTF">2024-03-13T10:05:36Z</dcterms:created>
  <dcterms:modified xsi:type="dcterms:W3CDTF">2024-07-04T13:34:16Z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0x01010041099EB106FD4F40AAC53AED950D921E</vt:lpwstr>
  </property>
</Properties>
</file>